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745" r:id="rId3"/>
    <p:sldId id="2746" r:id="rId5"/>
    <p:sldId id="2747" r:id="rId6"/>
    <p:sldId id="2752" r:id="rId7"/>
    <p:sldId id="2802" r:id="rId8"/>
    <p:sldId id="2780" r:id="rId9"/>
  </p:sldIdLst>
  <p:sldSz cx="12858750" cy="723265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40080" indent="-1828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955" indent="-5543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212E3C"/>
    <a:srgbClr val="EF4232"/>
    <a:srgbClr val="BFBFBF"/>
    <a:srgbClr val="FBBF09"/>
    <a:srgbClr val="03A9F0"/>
    <a:srgbClr val="FFFFFF"/>
    <a:srgbClr val="FABCA8"/>
    <a:srgbClr val="57562F"/>
    <a:srgbClr val="FBCDBE"/>
    <a:srgbClr val="6B6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9" autoAdjust="0"/>
    <p:restoredTop sz="92986" autoAdjust="0"/>
  </p:normalViewPr>
  <p:slideViewPr>
    <p:cSldViewPr>
      <p:cViewPr>
        <p:scale>
          <a:sx n="75" d="100"/>
          <a:sy n="75" d="100"/>
        </p:scale>
        <p:origin x="696" y="336"/>
      </p:cViewPr>
      <p:guideLst>
        <p:guide orient="horz" pos="391"/>
        <p:guide pos="4050"/>
        <p:guide pos="556"/>
        <p:guide orient="horz" pos="4181"/>
        <p:guide pos="7588"/>
      </p:guideLst>
    </p:cSldViewPr>
  </p:slideViewPr>
  <p:outlineViewPr>
    <p:cViewPr>
      <p:scale>
        <a:sx n="100" d="100"/>
        <a:sy n="100" d="100"/>
      </p:scale>
      <p:origin x="0" y="-144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9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1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3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5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84039" y="6703596"/>
            <a:ext cx="2893219" cy="386187"/>
          </a:xfrm>
          <a:prstGeom prst="rect">
            <a:avLst/>
          </a:prstGeom>
        </p:spPr>
        <p:txBody>
          <a:bodyPr/>
          <a:lstStyle/>
          <a:p>
            <a:fld id="{E3AD87B8-9A4B-45E2-BBE5-FB86ADE287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259461" y="6703596"/>
            <a:ext cx="4339828" cy="386187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9081492" y="6703596"/>
            <a:ext cx="2893219" cy="386187"/>
          </a:xfrm>
          <a:prstGeom prst="rect">
            <a:avLst/>
          </a:prstGeom>
        </p:spPr>
        <p:txBody>
          <a:bodyPr/>
          <a:lstStyle/>
          <a:p>
            <a:fld id="{37AAA611-6692-4583-86AB-5AB9B972BD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59"/>
          <p:cNvSpPr>
            <a:spLocks noChangeArrowheads="1"/>
          </p:cNvSpPr>
          <p:nvPr/>
        </p:nvSpPr>
        <p:spPr bwMode="auto">
          <a:xfrm>
            <a:off x="3032579" y="1772017"/>
            <a:ext cx="6793592" cy="1070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4800" b="1" cap="all" dirty="0" smtClean="0">
                <a:solidFill>
                  <a:schemeClr val="accent1"/>
                </a:solidFill>
                <a:cs typeface="Arial" panose="020B0604020202020204" pitchFamily="34" charset="0"/>
              </a:rPr>
              <a:t>山西华晋骨科医院</a:t>
            </a:r>
            <a:r>
              <a:rPr lang="en-US" altLang="zh-CN" sz="4800" b="1" cap="all" dirty="0" smtClean="0">
                <a:solidFill>
                  <a:schemeClr val="accent1"/>
                </a:solidFill>
                <a:cs typeface="Arial" panose="020B0604020202020204" pitchFamily="34" charset="0"/>
              </a:rPr>
              <a:t>PPT</a:t>
            </a:r>
            <a:endParaRPr lang="en-US" altLang="zh-CN" sz="4800" b="1" cap="all" dirty="0" smtClean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n-US" altLang="zh-CN" sz="1800" cap="all" dirty="0">
                <a:solidFill>
                  <a:schemeClr val="accent1"/>
                </a:solidFill>
                <a:cs typeface="Arial" panose="020B0604020202020204" pitchFamily="34" charset="0"/>
              </a:rPr>
              <a:t>Education teaching training lecture PPT</a:t>
            </a:r>
            <a:endParaRPr lang="en-US" altLang="zh-CN" sz="1800" cap="all" dirty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sp>
        <p:nvSpPr>
          <p:cNvPr id="13" name="矩形 259"/>
          <p:cNvSpPr>
            <a:spLocks noChangeArrowheads="1"/>
          </p:cNvSpPr>
          <p:nvPr/>
        </p:nvSpPr>
        <p:spPr bwMode="auto">
          <a:xfrm>
            <a:off x="3743779" y="3692473"/>
            <a:ext cx="537119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山西华晋骨科医院</a:t>
            </a:r>
            <a:endParaRPr lang="zh-CN" altLang="en-US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某某某</a:t>
            </a:r>
            <a:endParaRPr lang="zh-CN" altLang="en-US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eeform 6"/>
          <p:cNvSpPr/>
          <p:nvPr/>
        </p:nvSpPr>
        <p:spPr bwMode="auto">
          <a:xfrm>
            <a:off x="354" y="5397910"/>
            <a:ext cx="12858044" cy="1834739"/>
          </a:xfrm>
          <a:custGeom>
            <a:avLst/>
            <a:gdLst>
              <a:gd name="T0" fmla="*/ 1115 w 5702"/>
              <a:gd name="T1" fmla="*/ 0 h 1219"/>
              <a:gd name="T2" fmla="*/ 1277 w 5702"/>
              <a:gd name="T3" fmla="*/ 0 h 1219"/>
              <a:gd name="T4" fmla="*/ 1428 w 5702"/>
              <a:gd name="T5" fmla="*/ 2 h 1219"/>
              <a:gd name="T6" fmla="*/ 1569 w 5702"/>
              <a:gd name="T7" fmla="*/ 2 h 1219"/>
              <a:gd name="T8" fmla="*/ 1698 w 5702"/>
              <a:gd name="T9" fmla="*/ 4 h 1219"/>
              <a:gd name="T10" fmla="*/ 1816 w 5702"/>
              <a:gd name="T11" fmla="*/ 6 h 1219"/>
              <a:gd name="T12" fmla="*/ 1922 w 5702"/>
              <a:gd name="T13" fmla="*/ 7 h 1219"/>
              <a:gd name="T14" fmla="*/ 2018 w 5702"/>
              <a:gd name="T15" fmla="*/ 11 h 1219"/>
              <a:gd name="T16" fmla="*/ 2102 w 5702"/>
              <a:gd name="T17" fmla="*/ 14 h 1219"/>
              <a:gd name="T18" fmla="*/ 2201 w 5702"/>
              <a:gd name="T19" fmla="*/ 20 h 1219"/>
              <a:gd name="T20" fmla="*/ 2293 w 5702"/>
              <a:gd name="T21" fmla="*/ 32 h 1219"/>
              <a:gd name="T22" fmla="*/ 2375 w 5702"/>
              <a:gd name="T23" fmla="*/ 46 h 1219"/>
              <a:gd name="T24" fmla="*/ 2452 w 5702"/>
              <a:gd name="T25" fmla="*/ 63 h 1219"/>
              <a:gd name="T26" fmla="*/ 2518 w 5702"/>
              <a:gd name="T27" fmla="*/ 84 h 1219"/>
              <a:gd name="T28" fmla="*/ 2579 w 5702"/>
              <a:gd name="T29" fmla="*/ 107 h 1219"/>
              <a:gd name="T30" fmla="*/ 2633 w 5702"/>
              <a:gd name="T31" fmla="*/ 131 h 1219"/>
              <a:gd name="T32" fmla="*/ 2680 w 5702"/>
              <a:gd name="T33" fmla="*/ 157 h 1219"/>
              <a:gd name="T34" fmla="*/ 2722 w 5702"/>
              <a:gd name="T35" fmla="*/ 185 h 1219"/>
              <a:gd name="T36" fmla="*/ 2756 w 5702"/>
              <a:gd name="T37" fmla="*/ 213 h 1219"/>
              <a:gd name="T38" fmla="*/ 2788 w 5702"/>
              <a:gd name="T39" fmla="*/ 241 h 1219"/>
              <a:gd name="T40" fmla="*/ 2812 w 5702"/>
              <a:gd name="T41" fmla="*/ 269 h 1219"/>
              <a:gd name="T42" fmla="*/ 2835 w 5702"/>
              <a:gd name="T43" fmla="*/ 295 h 1219"/>
              <a:gd name="T44" fmla="*/ 2852 w 5702"/>
              <a:gd name="T45" fmla="*/ 319 h 1219"/>
              <a:gd name="T46" fmla="*/ 2868 w 5702"/>
              <a:gd name="T47" fmla="*/ 295 h 1219"/>
              <a:gd name="T48" fmla="*/ 2891 w 5702"/>
              <a:gd name="T49" fmla="*/ 269 h 1219"/>
              <a:gd name="T50" fmla="*/ 2915 w 5702"/>
              <a:gd name="T51" fmla="*/ 241 h 1219"/>
              <a:gd name="T52" fmla="*/ 2946 w 5702"/>
              <a:gd name="T53" fmla="*/ 213 h 1219"/>
              <a:gd name="T54" fmla="*/ 2981 w 5702"/>
              <a:gd name="T55" fmla="*/ 185 h 1219"/>
              <a:gd name="T56" fmla="*/ 3023 w 5702"/>
              <a:gd name="T57" fmla="*/ 157 h 1219"/>
              <a:gd name="T58" fmla="*/ 3070 w 5702"/>
              <a:gd name="T59" fmla="*/ 131 h 1219"/>
              <a:gd name="T60" fmla="*/ 3124 w 5702"/>
              <a:gd name="T61" fmla="*/ 107 h 1219"/>
              <a:gd name="T62" fmla="*/ 3185 w 5702"/>
              <a:gd name="T63" fmla="*/ 84 h 1219"/>
              <a:gd name="T64" fmla="*/ 3253 w 5702"/>
              <a:gd name="T65" fmla="*/ 63 h 1219"/>
              <a:gd name="T66" fmla="*/ 3328 w 5702"/>
              <a:gd name="T67" fmla="*/ 46 h 1219"/>
              <a:gd name="T68" fmla="*/ 3409 w 5702"/>
              <a:gd name="T69" fmla="*/ 32 h 1219"/>
              <a:gd name="T70" fmla="*/ 3502 w 5702"/>
              <a:gd name="T71" fmla="*/ 20 h 1219"/>
              <a:gd name="T72" fmla="*/ 3601 w 5702"/>
              <a:gd name="T73" fmla="*/ 14 h 1219"/>
              <a:gd name="T74" fmla="*/ 3684 w 5702"/>
              <a:gd name="T75" fmla="*/ 11 h 1219"/>
              <a:gd name="T76" fmla="*/ 3780 w 5702"/>
              <a:gd name="T77" fmla="*/ 7 h 1219"/>
              <a:gd name="T78" fmla="*/ 3886 w 5702"/>
              <a:gd name="T79" fmla="*/ 6 h 1219"/>
              <a:gd name="T80" fmla="*/ 4005 w 5702"/>
              <a:gd name="T81" fmla="*/ 4 h 1219"/>
              <a:gd name="T82" fmla="*/ 4134 w 5702"/>
              <a:gd name="T83" fmla="*/ 2 h 1219"/>
              <a:gd name="T84" fmla="*/ 4275 w 5702"/>
              <a:gd name="T85" fmla="*/ 2 h 1219"/>
              <a:gd name="T86" fmla="*/ 4426 w 5702"/>
              <a:gd name="T87" fmla="*/ 0 h 1219"/>
              <a:gd name="T88" fmla="*/ 4588 w 5702"/>
              <a:gd name="T89" fmla="*/ 0 h 1219"/>
              <a:gd name="T90" fmla="*/ 4799 w 5702"/>
              <a:gd name="T91" fmla="*/ 0 h 1219"/>
              <a:gd name="T92" fmla="*/ 4999 w 5702"/>
              <a:gd name="T93" fmla="*/ 2 h 1219"/>
              <a:gd name="T94" fmla="*/ 5189 w 5702"/>
              <a:gd name="T95" fmla="*/ 4 h 1219"/>
              <a:gd name="T96" fmla="*/ 5368 w 5702"/>
              <a:gd name="T97" fmla="*/ 6 h 1219"/>
              <a:gd name="T98" fmla="*/ 5541 w 5702"/>
              <a:gd name="T99" fmla="*/ 7 h 1219"/>
              <a:gd name="T100" fmla="*/ 5702 w 5702"/>
              <a:gd name="T101" fmla="*/ 9 h 1219"/>
              <a:gd name="T102" fmla="*/ 5702 w 5702"/>
              <a:gd name="T103" fmla="*/ 1219 h 1219"/>
              <a:gd name="T104" fmla="*/ 0 w 5702"/>
              <a:gd name="T105" fmla="*/ 1219 h 1219"/>
              <a:gd name="T106" fmla="*/ 0 w 5702"/>
              <a:gd name="T107" fmla="*/ 9 h 1219"/>
              <a:gd name="T108" fmla="*/ 164 w 5702"/>
              <a:gd name="T109" fmla="*/ 7 h 1219"/>
              <a:gd name="T110" fmla="*/ 335 w 5702"/>
              <a:gd name="T111" fmla="*/ 6 h 1219"/>
              <a:gd name="T112" fmla="*/ 514 w 5702"/>
              <a:gd name="T113" fmla="*/ 4 h 1219"/>
              <a:gd name="T114" fmla="*/ 704 w 5702"/>
              <a:gd name="T115" fmla="*/ 2 h 1219"/>
              <a:gd name="T116" fmla="*/ 904 w 5702"/>
              <a:gd name="T117" fmla="*/ 0 h 1219"/>
              <a:gd name="T118" fmla="*/ 1115 w 5702"/>
              <a:gd name="T119" fmla="*/ 0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702" h="1219">
                <a:moveTo>
                  <a:pt x="1115" y="0"/>
                </a:moveTo>
                <a:lnTo>
                  <a:pt x="1277" y="0"/>
                </a:lnTo>
                <a:lnTo>
                  <a:pt x="1428" y="2"/>
                </a:lnTo>
                <a:lnTo>
                  <a:pt x="1569" y="2"/>
                </a:lnTo>
                <a:lnTo>
                  <a:pt x="1698" y="4"/>
                </a:lnTo>
                <a:lnTo>
                  <a:pt x="1816" y="6"/>
                </a:lnTo>
                <a:lnTo>
                  <a:pt x="1922" y="7"/>
                </a:lnTo>
                <a:lnTo>
                  <a:pt x="2018" y="11"/>
                </a:lnTo>
                <a:lnTo>
                  <a:pt x="2102" y="14"/>
                </a:lnTo>
                <a:lnTo>
                  <a:pt x="2201" y="20"/>
                </a:lnTo>
                <a:lnTo>
                  <a:pt x="2293" y="32"/>
                </a:lnTo>
                <a:lnTo>
                  <a:pt x="2375" y="46"/>
                </a:lnTo>
                <a:lnTo>
                  <a:pt x="2452" y="63"/>
                </a:lnTo>
                <a:lnTo>
                  <a:pt x="2518" y="84"/>
                </a:lnTo>
                <a:lnTo>
                  <a:pt x="2579" y="107"/>
                </a:lnTo>
                <a:lnTo>
                  <a:pt x="2633" y="131"/>
                </a:lnTo>
                <a:lnTo>
                  <a:pt x="2680" y="157"/>
                </a:lnTo>
                <a:lnTo>
                  <a:pt x="2722" y="185"/>
                </a:lnTo>
                <a:lnTo>
                  <a:pt x="2756" y="213"/>
                </a:lnTo>
                <a:lnTo>
                  <a:pt x="2788" y="241"/>
                </a:lnTo>
                <a:lnTo>
                  <a:pt x="2812" y="269"/>
                </a:lnTo>
                <a:lnTo>
                  <a:pt x="2835" y="295"/>
                </a:lnTo>
                <a:lnTo>
                  <a:pt x="2852" y="319"/>
                </a:lnTo>
                <a:lnTo>
                  <a:pt x="2868" y="295"/>
                </a:lnTo>
                <a:lnTo>
                  <a:pt x="2891" y="269"/>
                </a:lnTo>
                <a:lnTo>
                  <a:pt x="2915" y="241"/>
                </a:lnTo>
                <a:lnTo>
                  <a:pt x="2946" y="213"/>
                </a:lnTo>
                <a:lnTo>
                  <a:pt x="2981" y="185"/>
                </a:lnTo>
                <a:lnTo>
                  <a:pt x="3023" y="157"/>
                </a:lnTo>
                <a:lnTo>
                  <a:pt x="3070" y="131"/>
                </a:lnTo>
                <a:lnTo>
                  <a:pt x="3124" y="107"/>
                </a:lnTo>
                <a:lnTo>
                  <a:pt x="3185" y="84"/>
                </a:lnTo>
                <a:lnTo>
                  <a:pt x="3253" y="63"/>
                </a:lnTo>
                <a:lnTo>
                  <a:pt x="3328" y="46"/>
                </a:lnTo>
                <a:lnTo>
                  <a:pt x="3409" y="32"/>
                </a:lnTo>
                <a:lnTo>
                  <a:pt x="3502" y="20"/>
                </a:lnTo>
                <a:lnTo>
                  <a:pt x="3601" y="14"/>
                </a:lnTo>
                <a:lnTo>
                  <a:pt x="3684" y="11"/>
                </a:lnTo>
                <a:lnTo>
                  <a:pt x="3780" y="7"/>
                </a:lnTo>
                <a:lnTo>
                  <a:pt x="3886" y="6"/>
                </a:lnTo>
                <a:lnTo>
                  <a:pt x="4005" y="4"/>
                </a:lnTo>
                <a:lnTo>
                  <a:pt x="4134" y="2"/>
                </a:lnTo>
                <a:lnTo>
                  <a:pt x="4275" y="2"/>
                </a:lnTo>
                <a:lnTo>
                  <a:pt x="4426" y="0"/>
                </a:lnTo>
                <a:lnTo>
                  <a:pt x="4588" y="0"/>
                </a:lnTo>
                <a:lnTo>
                  <a:pt x="4799" y="0"/>
                </a:lnTo>
                <a:lnTo>
                  <a:pt x="4999" y="2"/>
                </a:lnTo>
                <a:lnTo>
                  <a:pt x="5189" y="4"/>
                </a:lnTo>
                <a:lnTo>
                  <a:pt x="5368" y="6"/>
                </a:lnTo>
                <a:lnTo>
                  <a:pt x="5541" y="7"/>
                </a:lnTo>
                <a:lnTo>
                  <a:pt x="5702" y="9"/>
                </a:lnTo>
                <a:lnTo>
                  <a:pt x="5702" y="1219"/>
                </a:lnTo>
                <a:lnTo>
                  <a:pt x="0" y="1219"/>
                </a:lnTo>
                <a:lnTo>
                  <a:pt x="0" y="9"/>
                </a:lnTo>
                <a:lnTo>
                  <a:pt x="164" y="7"/>
                </a:lnTo>
                <a:lnTo>
                  <a:pt x="335" y="6"/>
                </a:lnTo>
                <a:lnTo>
                  <a:pt x="514" y="4"/>
                </a:lnTo>
                <a:lnTo>
                  <a:pt x="704" y="2"/>
                </a:lnTo>
                <a:lnTo>
                  <a:pt x="904" y="0"/>
                </a:lnTo>
                <a:lnTo>
                  <a:pt x="1115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10" name="Freeform 7"/>
          <p:cNvSpPr/>
          <p:nvPr/>
        </p:nvSpPr>
        <p:spPr bwMode="auto">
          <a:xfrm>
            <a:off x="354" y="5128493"/>
            <a:ext cx="12858044" cy="593017"/>
          </a:xfrm>
          <a:custGeom>
            <a:avLst/>
            <a:gdLst>
              <a:gd name="T0" fmla="*/ 1184 w 5702"/>
              <a:gd name="T1" fmla="*/ 0 h 394"/>
              <a:gd name="T2" fmla="*/ 1492 w 5702"/>
              <a:gd name="T3" fmla="*/ 2 h 394"/>
              <a:gd name="T4" fmla="*/ 1754 w 5702"/>
              <a:gd name="T5" fmla="*/ 5 h 394"/>
              <a:gd name="T6" fmla="*/ 1968 w 5702"/>
              <a:gd name="T7" fmla="*/ 11 h 394"/>
              <a:gd name="T8" fmla="*/ 2156 w 5702"/>
              <a:gd name="T9" fmla="*/ 19 h 394"/>
              <a:gd name="T10" fmla="*/ 2333 w 5702"/>
              <a:gd name="T11" fmla="*/ 42 h 394"/>
              <a:gd name="T12" fmla="*/ 2480 w 5702"/>
              <a:gd name="T13" fmla="*/ 78 h 394"/>
              <a:gd name="T14" fmla="*/ 2598 w 5702"/>
              <a:gd name="T15" fmla="*/ 122 h 394"/>
              <a:gd name="T16" fmla="*/ 2690 w 5702"/>
              <a:gd name="T17" fmla="*/ 172 h 394"/>
              <a:gd name="T18" fmla="*/ 2763 w 5702"/>
              <a:gd name="T19" fmla="*/ 225 h 394"/>
              <a:gd name="T20" fmla="*/ 2816 w 5702"/>
              <a:gd name="T21" fmla="*/ 277 h 394"/>
              <a:gd name="T22" fmla="*/ 2852 w 5702"/>
              <a:gd name="T23" fmla="*/ 326 h 394"/>
              <a:gd name="T24" fmla="*/ 2887 w 5702"/>
              <a:gd name="T25" fmla="*/ 277 h 394"/>
              <a:gd name="T26" fmla="*/ 2939 w 5702"/>
              <a:gd name="T27" fmla="*/ 225 h 394"/>
              <a:gd name="T28" fmla="*/ 3012 w 5702"/>
              <a:gd name="T29" fmla="*/ 172 h 394"/>
              <a:gd name="T30" fmla="*/ 3105 w 5702"/>
              <a:gd name="T31" fmla="*/ 122 h 394"/>
              <a:gd name="T32" fmla="*/ 3223 w 5702"/>
              <a:gd name="T33" fmla="*/ 78 h 394"/>
              <a:gd name="T34" fmla="*/ 3369 w 5702"/>
              <a:gd name="T35" fmla="*/ 42 h 394"/>
              <a:gd name="T36" fmla="*/ 3547 w 5702"/>
              <a:gd name="T37" fmla="*/ 19 h 394"/>
              <a:gd name="T38" fmla="*/ 3735 w 5702"/>
              <a:gd name="T39" fmla="*/ 11 h 394"/>
              <a:gd name="T40" fmla="*/ 3949 w 5702"/>
              <a:gd name="T41" fmla="*/ 5 h 394"/>
              <a:gd name="T42" fmla="*/ 4210 w 5702"/>
              <a:gd name="T43" fmla="*/ 2 h 394"/>
              <a:gd name="T44" fmla="*/ 4519 w 5702"/>
              <a:gd name="T45" fmla="*/ 0 h 394"/>
              <a:gd name="T46" fmla="*/ 4907 w 5702"/>
              <a:gd name="T47" fmla="*/ 0 h 394"/>
              <a:gd name="T48" fmla="*/ 5318 w 5702"/>
              <a:gd name="T49" fmla="*/ 2 h 394"/>
              <a:gd name="T50" fmla="*/ 5702 w 5702"/>
              <a:gd name="T51" fmla="*/ 5 h 394"/>
              <a:gd name="T52" fmla="*/ 5513 w 5702"/>
              <a:gd name="T53" fmla="*/ 72 h 394"/>
              <a:gd name="T54" fmla="*/ 5116 w 5702"/>
              <a:gd name="T55" fmla="*/ 70 h 394"/>
              <a:gd name="T56" fmla="*/ 4689 w 5702"/>
              <a:gd name="T57" fmla="*/ 68 h 394"/>
              <a:gd name="T58" fmla="*/ 4358 w 5702"/>
              <a:gd name="T59" fmla="*/ 70 h 394"/>
              <a:gd name="T60" fmla="*/ 4073 w 5702"/>
              <a:gd name="T61" fmla="*/ 72 h 394"/>
              <a:gd name="T62" fmla="*/ 3836 w 5702"/>
              <a:gd name="T63" fmla="*/ 75 h 394"/>
              <a:gd name="T64" fmla="*/ 3648 w 5702"/>
              <a:gd name="T65" fmla="*/ 80 h 394"/>
              <a:gd name="T66" fmla="*/ 3455 w 5702"/>
              <a:gd name="T67" fmla="*/ 98 h 394"/>
              <a:gd name="T68" fmla="*/ 3293 w 5702"/>
              <a:gd name="T69" fmla="*/ 127 h 394"/>
              <a:gd name="T70" fmla="*/ 3162 w 5702"/>
              <a:gd name="T71" fmla="*/ 167 h 394"/>
              <a:gd name="T72" fmla="*/ 3056 w 5702"/>
              <a:gd name="T73" fmla="*/ 214 h 394"/>
              <a:gd name="T74" fmla="*/ 2974 w 5702"/>
              <a:gd name="T75" fmla="*/ 266 h 394"/>
              <a:gd name="T76" fmla="*/ 2911 w 5702"/>
              <a:gd name="T77" fmla="*/ 320 h 394"/>
              <a:gd name="T78" fmla="*/ 2868 w 5702"/>
              <a:gd name="T79" fmla="*/ 371 h 394"/>
              <a:gd name="T80" fmla="*/ 2835 w 5702"/>
              <a:gd name="T81" fmla="*/ 371 h 394"/>
              <a:gd name="T82" fmla="*/ 2791 w 5702"/>
              <a:gd name="T83" fmla="*/ 320 h 394"/>
              <a:gd name="T84" fmla="*/ 2730 w 5702"/>
              <a:gd name="T85" fmla="*/ 266 h 394"/>
              <a:gd name="T86" fmla="*/ 2647 w 5702"/>
              <a:gd name="T87" fmla="*/ 214 h 394"/>
              <a:gd name="T88" fmla="*/ 2542 w 5702"/>
              <a:gd name="T89" fmla="*/ 167 h 394"/>
              <a:gd name="T90" fmla="*/ 2410 w 5702"/>
              <a:gd name="T91" fmla="*/ 127 h 394"/>
              <a:gd name="T92" fmla="*/ 2248 w 5702"/>
              <a:gd name="T93" fmla="*/ 98 h 394"/>
              <a:gd name="T94" fmla="*/ 2055 w 5702"/>
              <a:gd name="T95" fmla="*/ 80 h 394"/>
              <a:gd name="T96" fmla="*/ 1867 w 5702"/>
              <a:gd name="T97" fmla="*/ 75 h 394"/>
              <a:gd name="T98" fmla="*/ 1630 w 5702"/>
              <a:gd name="T99" fmla="*/ 72 h 394"/>
              <a:gd name="T100" fmla="*/ 1344 w 5702"/>
              <a:gd name="T101" fmla="*/ 70 h 394"/>
              <a:gd name="T102" fmla="*/ 1014 w 5702"/>
              <a:gd name="T103" fmla="*/ 68 h 394"/>
              <a:gd name="T104" fmla="*/ 587 w 5702"/>
              <a:gd name="T105" fmla="*/ 70 h 394"/>
              <a:gd name="T106" fmla="*/ 190 w 5702"/>
              <a:gd name="T107" fmla="*/ 72 h 394"/>
              <a:gd name="T108" fmla="*/ 0 w 5702"/>
              <a:gd name="T109" fmla="*/ 5 h 394"/>
              <a:gd name="T110" fmla="*/ 385 w 5702"/>
              <a:gd name="T111" fmla="*/ 2 h 394"/>
              <a:gd name="T112" fmla="*/ 796 w 5702"/>
              <a:gd name="T113" fmla="*/ 0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702" h="394">
                <a:moveTo>
                  <a:pt x="1014" y="0"/>
                </a:moveTo>
                <a:lnTo>
                  <a:pt x="1184" y="0"/>
                </a:lnTo>
                <a:lnTo>
                  <a:pt x="1344" y="0"/>
                </a:lnTo>
                <a:lnTo>
                  <a:pt x="1492" y="2"/>
                </a:lnTo>
                <a:lnTo>
                  <a:pt x="1630" y="4"/>
                </a:lnTo>
                <a:lnTo>
                  <a:pt x="1754" y="5"/>
                </a:lnTo>
                <a:lnTo>
                  <a:pt x="1867" y="7"/>
                </a:lnTo>
                <a:lnTo>
                  <a:pt x="1968" y="11"/>
                </a:lnTo>
                <a:lnTo>
                  <a:pt x="2055" y="12"/>
                </a:lnTo>
                <a:lnTo>
                  <a:pt x="2156" y="19"/>
                </a:lnTo>
                <a:lnTo>
                  <a:pt x="2248" y="30"/>
                </a:lnTo>
                <a:lnTo>
                  <a:pt x="2333" y="42"/>
                </a:lnTo>
                <a:lnTo>
                  <a:pt x="2410" y="59"/>
                </a:lnTo>
                <a:lnTo>
                  <a:pt x="2480" y="78"/>
                </a:lnTo>
                <a:lnTo>
                  <a:pt x="2542" y="99"/>
                </a:lnTo>
                <a:lnTo>
                  <a:pt x="2598" y="122"/>
                </a:lnTo>
                <a:lnTo>
                  <a:pt x="2647" y="146"/>
                </a:lnTo>
                <a:lnTo>
                  <a:pt x="2690" y="172"/>
                </a:lnTo>
                <a:lnTo>
                  <a:pt x="2730" y="199"/>
                </a:lnTo>
                <a:lnTo>
                  <a:pt x="2763" y="225"/>
                </a:lnTo>
                <a:lnTo>
                  <a:pt x="2791" y="253"/>
                </a:lnTo>
                <a:lnTo>
                  <a:pt x="2816" y="277"/>
                </a:lnTo>
                <a:lnTo>
                  <a:pt x="2835" y="303"/>
                </a:lnTo>
                <a:lnTo>
                  <a:pt x="2852" y="326"/>
                </a:lnTo>
                <a:lnTo>
                  <a:pt x="2868" y="303"/>
                </a:lnTo>
                <a:lnTo>
                  <a:pt x="2887" y="277"/>
                </a:lnTo>
                <a:lnTo>
                  <a:pt x="2911" y="253"/>
                </a:lnTo>
                <a:lnTo>
                  <a:pt x="2939" y="225"/>
                </a:lnTo>
                <a:lnTo>
                  <a:pt x="2974" y="199"/>
                </a:lnTo>
                <a:lnTo>
                  <a:pt x="3012" y="172"/>
                </a:lnTo>
                <a:lnTo>
                  <a:pt x="3056" y="146"/>
                </a:lnTo>
                <a:lnTo>
                  <a:pt x="3105" y="122"/>
                </a:lnTo>
                <a:lnTo>
                  <a:pt x="3162" y="99"/>
                </a:lnTo>
                <a:lnTo>
                  <a:pt x="3223" y="78"/>
                </a:lnTo>
                <a:lnTo>
                  <a:pt x="3293" y="59"/>
                </a:lnTo>
                <a:lnTo>
                  <a:pt x="3369" y="42"/>
                </a:lnTo>
                <a:lnTo>
                  <a:pt x="3455" y="30"/>
                </a:lnTo>
                <a:lnTo>
                  <a:pt x="3547" y="19"/>
                </a:lnTo>
                <a:lnTo>
                  <a:pt x="3648" y="12"/>
                </a:lnTo>
                <a:lnTo>
                  <a:pt x="3735" y="11"/>
                </a:lnTo>
                <a:lnTo>
                  <a:pt x="3836" y="7"/>
                </a:lnTo>
                <a:lnTo>
                  <a:pt x="3949" y="5"/>
                </a:lnTo>
                <a:lnTo>
                  <a:pt x="4073" y="4"/>
                </a:lnTo>
                <a:lnTo>
                  <a:pt x="4210" y="2"/>
                </a:lnTo>
                <a:lnTo>
                  <a:pt x="4358" y="0"/>
                </a:lnTo>
                <a:lnTo>
                  <a:pt x="4519" y="0"/>
                </a:lnTo>
                <a:lnTo>
                  <a:pt x="4689" y="0"/>
                </a:lnTo>
                <a:lnTo>
                  <a:pt x="4907" y="0"/>
                </a:lnTo>
                <a:lnTo>
                  <a:pt x="5116" y="2"/>
                </a:lnTo>
                <a:lnTo>
                  <a:pt x="5318" y="2"/>
                </a:lnTo>
                <a:lnTo>
                  <a:pt x="5513" y="4"/>
                </a:lnTo>
                <a:lnTo>
                  <a:pt x="5702" y="5"/>
                </a:lnTo>
                <a:lnTo>
                  <a:pt x="5702" y="73"/>
                </a:lnTo>
                <a:lnTo>
                  <a:pt x="5513" y="72"/>
                </a:lnTo>
                <a:lnTo>
                  <a:pt x="5318" y="70"/>
                </a:lnTo>
                <a:lnTo>
                  <a:pt x="5116" y="70"/>
                </a:lnTo>
                <a:lnTo>
                  <a:pt x="4907" y="68"/>
                </a:lnTo>
                <a:lnTo>
                  <a:pt x="4689" y="68"/>
                </a:lnTo>
                <a:lnTo>
                  <a:pt x="4519" y="68"/>
                </a:lnTo>
                <a:lnTo>
                  <a:pt x="4358" y="70"/>
                </a:lnTo>
                <a:lnTo>
                  <a:pt x="4210" y="70"/>
                </a:lnTo>
                <a:lnTo>
                  <a:pt x="4073" y="72"/>
                </a:lnTo>
                <a:lnTo>
                  <a:pt x="3949" y="73"/>
                </a:lnTo>
                <a:lnTo>
                  <a:pt x="3836" y="75"/>
                </a:lnTo>
                <a:lnTo>
                  <a:pt x="3735" y="78"/>
                </a:lnTo>
                <a:lnTo>
                  <a:pt x="3648" y="80"/>
                </a:lnTo>
                <a:lnTo>
                  <a:pt x="3547" y="87"/>
                </a:lnTo>
                <a:lnTo>
                  <a:pt x="3455" y="98"/>
                </a:lnTo>
                <a:lnTo>
                  <a:pt x="3369" y="110"/>
                </a:lnTo>
                <a:lnTo>
                  <a:pt x="3293" y="127"/>
                </a:lnTo>
                <a:lnTo>
                  <a:pt x="3223" y="146"/>
                </a:lnTo>
                <a:lnTo>
                  <a:pt x="3162" y="167"/>
                </a:lnTo>
                <a:lnTo>
                  <a:pt x="3105" y="190"/>
                </a:lnTo>
                <a:lnTo>
                  <a:pt x="3056" y="214"/>
                </a:lnTo>
                <a:lnTo>
                  <a:pt x="3012" y="240"/>
                </a:lnTo>
                <a:lnTo>
                  <a:pt x="2974" y="266"/>
                </a:lnTo>
                <a:lnTo>
                  <a:pt x="2939" y="293"/>
                </a:lnTo>
                <a:lnTo>
                  <a:pt x="2911" y="320"/>
                </a:lnTo>
                <a:lnTo>
                  <a:pt x="2887" y="345"/>
                </a:lnTo>
                <a:lnTo>
                  <a:pt x="2868" y="371"/>
                </a:lnTo>
                <a:lnTo>
                  <a:pt x="2852" y="394"/>
                </a:lnTo>
                <a:lnTo>
                  <a:pt x="2835" y="371"/>
                </a:lnTo>
                <a:lnTo>
                  <a:pt x="2816" y="345"/>
                </a:lnTo>
                <a:lnTo>
                  <a:pt x="2791" y="320"/>
                </a:lnTo>
                <a:lnTo>
                  <a:pt x="2763" y="293"/>
                </a:lnTo>
                <a:lnTo>
                  <a:pt x="2730" y="266"/>
                </a:lnTo>
                <a:lnTo>
                  <a:pt x="2690" y="240"/>
                </a:lnTo>
                <a:lnTo>
                  <a:pt x="2647" y="214"/>
                </a:lnTo>
                <a:lnTo>
                  <a:pt x="2598" y="190"/>
                </a:lnTo>
                <a:lnTo>
                  <a:pt x="2542" y="167"/>
                </a:lnTo>
                <a:lnTo>
                  <a:pt x="2480" y="146"/>
                </a:lnTo>
                <a:lnTo>
                  <a:pt x="2410" y="127"/>
                </a:lnTo>
                <a:lnTo>
                  <a:pt x="2333" y="110"/>
                </a:lnTo>
                <a:lnTo>
                  <a:pt x="2248" y="98"/>
                </a:lnTo>
                <a:lnTo>
                  <a:pt x="2156" y="87"/>
                </a:lnTo>
                <a:lnTo>
                  <a:pt x="2055" y="80"/>
                </a:lnTo>
                <a:lnTo>
                  <a:pt x="1968" y="78"/>
                </a:lnTo>
                <a:lnTo>
                  <a:pt x="1867" y="75"/>
                </a:lnTo>
                <a:lnTo>
                  <a:pt x="1754" y="73"/>
                </a:lnTo>
                <a:lnTo>
                  <a:pt x="1630" y="72"/>
                </a:lnTo>
                <a:lnTo>
                  <a:pt x="1492" y="70"/>
                </a:lnTo>
                <a:lnTo>
                  <a:pt x="1344" y="70"/>
                </a:lnTo>
                <a:lnTo>
                  <a:pt x="1184" y="68"/>
                </a:lnTo>
                <a:lnTo>
                  <a:pt x="1014" y="68"/>
                </a:lnTo>
                <a:lnTo>
                  <a:pt x="796" y="68"/>
                </a:lnTo>
                <a:lnTo>
                  <a:pt x="587" y="70"/>
                </a:lnTo>
                <a:lnTo>
                  <a:pt x="385" y="70"/>
                </a:lnTo>
                <a:lnTo>
                  <a:pt x="190" y="72"/>
                </a:lnTo>
                <a:lnTo>
                  <a:pt x="0" y="73"/>
                </a:lnTo>
                <a:lnTo>
                  <a:pt x="0" y="5"/>
                </a:lnTo>
                <a:lnTo>
                  <a:pt x="190" y="4"/>
                </a:lnTo>
                <a:lnTo>
                  <a:pt x="385" y="2"/>
                </a:lnTo>
                <a:lnTo>
                  <a:pt x="587" y="2"/>
                </a:lnTo>
                <a:lnTo>
                  <a:pt x="796" y="0"/>
                </a:lnTo>
                <a:lnTo>
                  <a:pt x="10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pic>
        <p:nvPicPr>
          <p:cNvPr id="5" name="图片 4" descr="C:\Users\Administrator\Desktop\logo组合3.pnglogo组合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5175885" y="6226810"/>
            <a:ext cx="2508250" cy="4102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:dissolve/>
      </p:transition>
    </mc:Choice>
    <mc:Fallback>
      <p:transition spd="slow" advTm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7221463" y="1152773"/>
            <a:ext cx="3198311" cy="564898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28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 </a:t>
            </a:r>
            <a:r>
              <a:rPr lang="zh-CN" altLang="en-US" sz="28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替换文字内容</a:t>
            </a:r>
            <a:endParaRPr lang="en-US" altLang="zh-CN" sz="28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221461" y="1170904"/>
            <a:ext cx="555041" cy="5286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221463" y="2105273"/>
            <a:ext cx="3198311" cy="564898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28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 </a:t>
            </a:r>
            <a:r>
              <a:rPr lang="zh-CN" altLang="en-US" sz="28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替换文字内容</a:t>
            </a:r>
            <a:endParaRPr lang="en-US" altLang="zh-CN" sz="28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7221461" y="2123404"/>
            <a:ext cx="555041" cy="5286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221463" y="3057773"/>
            <a:ext cx="3198311" cy="564898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28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 </a:t>
            </a:r>
            <a:r>
              <a:rPr lang="zh-CN" altLang="en-US" sz="28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替换文字内容</a:t>
            </a:r>
            <a:endParaRPr lang="en-US" altLang="zh-CN" sz="28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7221461" y="3075904"/>
            <a:ext cx="555041" cy="5286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7221463" y="4048373"/>
            <a:ext cx="3198311" cy="564898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28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 </a:t>
            </a:r>
            <a:r>
              <a:rPr lang="zh-CN" altLang="en-US" sz="28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</a:t>
            </a:r>
            <a:r>
              <a:rPr lang="zh-CN" altLang="en-US" sz="2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替换文字内容</a:t>
            </a:r>
            <a:endParaRPr lang="en-US" altLang="zh-CN" sz="28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7221461" y="4066504"/>
            <a:ext cx="555041" cy="5286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Box 148"/>
          <p:cNvSpPr txBox="1"/>
          <p:nvPr/>
        </p:nvSpPr>
        <p:spPr>
          <a:xfrm>
            <a:off x="2324919" y="1867451"/>
            <a:ext cx="2476020" cy="12060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6600" b="1" cap="all" spc="3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目录</a:t>
            </a:r>
            <a:endParaRPr lang="en-US" altLang="zh-CN" sz="6600" b="1" cap="all" spc="300" dirty="0" smtClean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TextBox 148"/>
          <p:cNvSpPr txBox="1"/>
          <p:nvPr/>
        </p:nvSpPr>
        <p:spPr>
          <a:xfrm>
            <a:off x="2324919" y="2935612"/>
            <a:ext cx="3346876" cy="83016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CONTENTS</a:t>
            </a:r>
            <a:endParaRPr lang="en-US" altLang="zh-CN" sz="4400" b="1" dirty="0" smtClean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Freeform 6"/>
          <p:cNvSpPr/>
          <p:nvPr/>
        </p:nvSpPr>
        <p:spPr bwMode="auto">
          <a:xfrm>
            <a:off x="354" y="5397910"/>
            <a:ext cx="12858044" cy="1834739"/>
          </a:xfrm>
          <a:custGeom>
            <a:avLst/>
            <a:gdLst>
              <a:gd name="T0" fmla="*/ 1115 w 5702"/>
              <a:gd name="T1" fmla="*/ 0 h 1219"/>
              <a:gd name="T2" fmla="*/ 1277 w 5702"/>
              <a:gd name="T3" fmla="*/ 0 h 1219"/>
              <a:gd name="T4" fmla="*/ 1428 w 5702"/>
              <a:gd name="T5" fmla="*/ 2 h 1219"/>
              <a:gd name="T6" fmla="*/ 1569 w 5702"/>
              <a:gd name="T7" fmla="*/ 2 h 1219"/>
              <a:gd name="T8" fmla="*/ 1698 w 5702"/>
              <a:gd name="T9" fmla="*/ 4 h 1219"/>
              <a:gd name="T10" fmla="*/ 1816 w 5702"/>
              <a:gd name="T11" fmla="*/ 6 h 1219"/>
              <a:gd name="T12" fmla="*/ 1922 w 5702"/>
              <a:gd name="T13" fmla="*/ 7 h 1219"/>
              <a:gd name="T14" fmla="*/ 2018 w 5702"/>
              <a:gd name="T15" fmla="*/ 11 h 1219"/>
              <a:gd name="T16" fmla="*/ 2102 w 5702"/>
              <a:gd name="T17" fmla="*/ 14 h 1219"/>
              <a:gd name="T18" fmla="*/ 2201 w 5702"/>
              <a:gd name="T19" fmla="*/ 20 h 1219"/>
              <a:gd name="T20" fmla="*/ 2293 w 5702"/>
              <a:gd name="T21" fmla="*/ 32 h 1219"/>
              <a:gd name="T22" fmla="*/ 2375 w 5702"/>
              <a:gd name="T23" fmla="*/ 46 h 1219"/>
              <a:gd name="T24" fmla="*/ 2452 w 5702"/>
              <a:gd name="T25" fmla="*/ 63 h 1219"/>
              <a:gd name="T26" fmla="*/ 2518 w 5702"/>
              <a:gd name="T27" fmla="*/ 84 h 1219"/>
              <a:gd name="T28" fmla="*/ 2579 w 5702"/>
              <a:gd name="T29" fmla="*/ 107 h 1219"/>
              <a:gd name="T30" fmla="*/ 2633 w 5702"/>
              <a:gd name="T31" fmla="*/ 131 h 1219"/>
              <a:gd name="T32" fmla="*/ 2680 w 5702"/>
              <a:gd name="T33" fmla="*/ 157 h 1219"/>
              <a:gd name="T34" fmla="*/ 2722 w 5702"/>
              <a:gd name="T35" fmla="*/ 185 h 1219"/>
              <a:gd name="T36" fmla="*/ 2756 w 5702"/>
              <a:gd name="T37" fmla="*/ 213 h 1219"/>
              <a:gd name="T38" fmla="*/ 2788 w 5702"/>
              <a:gd name="T39" fmla="*/ 241 h 1219"/>
              <a:gd name="T40" fmla="*/ 2812 w 5702"/>
              <a:gd name="T41" fmla="*/ 269 h 1219"/>
              <a:gd name="T42" fmla="*/ 2835 w 5702"/>
              <a:gd name="T43" fmla="*/ 295 h 1219"/>
              <a:gd name="T44" fmla="*/ 2852 w 5702"/>
              <a:gd name="T45" fmla="*/ 319 h 1219"/>
              <a:gd name="T46" fmla="*/ 2868 w 5702"/>
              <a:gd name="T47" fmla="*/ 295 h 1219"/>
              <a:gd name="T48" fmla="*/ 2891 w 5702"/>
              <a:gd name="T49" fmla="*/ 269 h 1219"/>
              <a:gd name="T50" fmla="*/ 2915 w 5702"/>
              <a:gd name="T51" fmla="*/ 241 h 1219"/>
              <a:gd name="T52" fmla="*/ 2946 w 5702"/>
              <a:gd name="T53" fmla="*/ 213 h 1219"/>
              <a:gd name="T54" fmla="*/ 2981 w 5702"/>
              <a:gd name="T55" fmla="*/ 185 h 1219"/>
              <a:gd name="T56" fmla="*/ 3023 w 5702"/>
              <a:gd name="T57" fmla="*/ 157 h 1219"/>
              <a:gd name="T58" fmla="*/ 3070 w 5702"/>
              <a:gd name="T59" fmla="*/ 131 h 1219"/>
              <a:gd name="T60" fmla="*/ 3124 w 5702"/>
              <a:gd name="T61" fmla="*/ 107 h 1219"/>
              <a:gd name="T62" fmla="*/ 3185 w 5702"/>
              <a:gd name="T63" fmla="*/ 84 h 1219"/>
              <a:gd name="T64" fmla="*/ 3253 w 5702"/>
              <a:gd name="T65" fmla="*/ 63 h 1219"/>
              <a:gd name="T66" fmla="*/ 3328 w 5702"/>
              <a:gd name="T67" fmla="*/ 46 h 1219"/>
              <a:gd name="T68" fmla="*/ 3409 w 5702"/>
              <a:gd name="T69" fmla="*/ 32 h 1219"/>
              <a:gd name="T70" fmla="*/ 3502 w 5702"/>
              <a:gd name="T71" fmla="*/ 20 h 1219"/>
              <a:gd name="T72" fmla="*/ 3601 w 5702"/>
              <a:gd name="T73" fmla="*/ 14 h 1219"/>
              <a:gd name="T74" fmla="*/ 3684 w 5702"/>
              <a:gd name="T75" fmla="*/ 11 h 1219"/>
              <a:gd name="T76" fmla="*/ 3780 w 5702"/>
              <a:gd name="T77" fmla="*/ 7 h 1219"/>
              <a:gd name="T78" fmla="*/ 3886 w 5702"/>
              <a:gd name="T79" fmla="*/ 6 h 1219"/>
              <a:gd name="T80" fmla="*/ 4005 w 5702"/>
              <a:gd name="T81" fmla="*/ 4 h 1219"/>
              <a:gd name="T82" fmla="*/ 4134 w 5702"/>
              <a:gd name="T83" fmla="*/ 2 h 1219"/>
              <a:gd name="T84" fmla="*/ 4275 w 5702"/>
              <a:gd name="T85" fmla="*/ 2 h 1219"/>
              <a:gd name="T86" fmla="*/ 4426 w 5702"/>
              <a:gd name="T87" fmla="*/ 0 h 1219"/>
              <a:gd name="T88" fmla="*/ 4588 w 5702"/>
              <a:gd name="T89" fmla="*/ 0 h 1219"/>
              <a:gd name="T90" fmla="*/ 4799 w 5702"/>
              <a:gd name="T91" fmla="*/ 0 h 1219"/>
              <a:gd name="T92" fmla="*/ 4999 w 5702"/>
              <a:gd name="T93" fmla="*/ 2 h 1219"/>
              <a:gd name="T94" fmla="*/ 5189 w 5702"/>
              <a:gd name="T95" fmla="*/ 4 h 1219"/>
              <a:gd name="T96" fmla="*/ 5368 w 5702"/>
              <a:gd name="T97" fmla="*/ 6 h 1219"/>
              <a:gd name="T98" fmla="*/ 5541 w 5702"/>
              <a:gd name="T99" fmla="*/ 7 h 1219"/>
              <a:gd name="T100" fmla="*/ 5702 w 5702"/>
              <a:gd name="T101" fmla="*/ 9 h 1219"/>
              <a:gd name="T102" fmla="*/ 5702 w 5702"/>
              <a:gd name="T103" fmla="*/ 1219 h 1219"/>
              <a:gd name="T104" fmla="*/ 0 w 5702"/>
              <a:gd name="T105" fmla="*/ 1219 h 1219"/>
              <a:gd name="T106" fmla="*/ 0 w 5702"/>
              <a:gd name="T107" fmla="*/ 9 h 1219"/>
              <a:gd name="T108" fmla="*/ 164 w 5702"/>
              <a:gd name="T109" fmla="*/ 7 h 1219"/>
              <a:gd name="T110" fmla="*/ 335 w 5702"/>
              <a:gd name="T111" fmla="*/ 6 h 1219"/>
              <a:gd name="T112" fmla="*/ 514 w 5702"/>
              <a:gd name="T113" fmla="*/ 4 h 1219"/>
              <a:gd name="T114" fmla="*/ 704 w 5702"/>
              <a:gd name="T115" fmla="*/ 2 h 1219"/>
              <a:gd name="T116" fmla="*/ 904 w 5702"/>
              <a:gd name="T117" fmla="*/ 0 h 1219"/>
              <a:gd name="T118" fmla="*/ 1115 w 5702"/>
              <a:gd name="T119" fmla="*/ 0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702" h="1219">
                <a:moveTo>
                  <a:pt x="1115" y="0"/>
                </a:moveTo>
                <a:lnTo>
                  <a:pt x="1277" y="0"/>
                </a:lnTo>
                <a:lnTo>
                  <a:pt x="1428" y="2"/>
                </a:lnTo>
                <a:lnTo>
                  <a:pt x="1569" y="2"/>
                </a:lnTo>
                <a:lnTo>
                  <a:pt x="1698" y="4"/>
                </a:lnTo>
                <a:lnTo>
                  <a:pt x="1816" y="6"/>
                </a:lnTo>
                <a:lnTo>
                  <a:pt x="1922" y="7"/>
                </a:lnTo>
                <a:lnTo>
                  <a:pt x="2018" y="11"/>
                </a:lnTo>
                <a:lnTo>
                  <a:pt x="2102" y="14"/>
                </a:lnTo>
                <a:lnTo>
                  <a:pt x="2201" y="20"/>
                </a:lnTo>
                <a:lnTo>
                  <a:pt x="2293" y="32"/>
                </a:lnTo>
                <a:lnTo>
                  <a:pt x="2375" y="46"/>
                </a:lnTo>
                <a:lnTo>
                  <a:pt x="2452" y="63"/>
                </a:lnTo>
                <a:lnTo>
                  <a:pt x="2518" y="84"/>
                </a:lnTo>
                <a:lnTo>
                  <a:pt x="2579" y="107"/>
                </a:lnTo>
                <a:lnTo>
                  <a:pt x="2633" y="131"/>
                </a:lnTo>
                <a:lnTo>
                  <a:pt x="2680" y="157"/>
                </a:lnTo>
                <a:lnTo>
                  <a:pt x="2722" y="185"/>
                </a:lnTo>
                <a:lnTo>
                  <a:pt x="2756" y="213"/>
                </a:lnTo>
                <a:lnTo>
                  <a:pt x="2788" y="241"/>
                </a:lnTo>
                <a:lnTo>
                  <a:pt x="2812" y="269"/>
                </a:lnTo>
                <a:lnTo>
                  <a:pt x="2835" y="295"/>
                </a:lnTo>
                <a:lnTo>
                  <a:pt x="2852" y="319"/>
                </a:lnTo>
                <a:lnTo>
                  <a:pt x="2868" y="295"/>
                </a:lnTo>
                <a:lnTo>
                  <a:pt x="2891" y="269"/>
                </a:lnTo>
                <a:lnTo>
                  <a:pt x="2915" y="241"/>
                </a:lnTo>
                <a:lnTo>
                  <a:pt x="2946" y="213"/>
                </a:lnTo>
                <a:lnTo>
                  <a:pt x="2981" y="185"/>
                </a:lnTo>
                <a:lnTo>
                  <a:pt x="3023" y="157"/>
                </a:lnTo>
                <a:lnTo>
                  <a:pt x="3070" y="131"/>
                </a:lnTo>
                <a:lnTo>
                  <a:pt x="3124" y="107"/>
                </a:lnTo>
                <a:lnTo>
                  <a:pt x="3185" y="84"/>
                </a:lnTo>
                <a:lnTo>
                  <a:pt x="3253" y="63"/>
                </a:lnTo>
                <a:lnTo>
                  <a:pt x="3328" y="46"/>
                </a:lnTo>
                <a:lnTo>
                  <a:pt x="3409" y="32"/>
                </a:lnTo>
                <a:lnTo>
                  <a:pt x="3502" y="20"/>
                </a:lnTo>
                <a:lnTo>
                  <a:pt x="3601" y="14"/>
                </a:lnTo>
                <a:lnTo>
                  <a:pt x="3684" y="11"/>
                </a:lnTo>
                <a:lnTo>
                  <a:pt x="3780" y="7"/>
                </a:lnTo>
                <a:lnTo>
                  <a:pt x="3886" y="6"/>
                </a:lnTo>
                <a:lnTo>
                  <a:pt x="4005" y="4"/>
                </a:lnTo>
                <a:lnTo>
                  <a:pt x="4134" y="2"/>
                </a:lnTo>
                <a:lnTo>
                  <a:pt x="4275" y="2"/>
                </a:lnTo>
                <a:lnTo>
                  <a:pt x="4426" y="0"/>
                </a:lnTo>
                <a:lnTo>
                  <a:pt x="4588" y="0"/>
                </a:lnTo>
                <a:lnTo>
                  <a:pt x="4799" y="0"/>
                </a:lnTo>
                <a:lnTo>
                  <a:pt x="4999" y="2"/>
                </a:lnTo>
                <a:lnTo>
                  <a:pt x="5189" y="4"/>
                </a:lnTo>
                <a:lnTo>
                  <a:pt x="5368" y="6"/>
                </a:lnTo>
                <a:lnTo>
                  <a:pt x="5541" y="7"/>
                </a:lnTo>
                <a:lnTo>
                  <a:pt x="5702" y="9"/>
                </a:lnTo>
                <a:lnTo>
                  <a:pt x="5702" y="1219"/>
                </a:lnTo>
                <a:lnTo>
                  <a:pt x="0" y="1219"/>
                </a:lnTo>
                <a:lnTo>
                  <a:pt x="0" y="9"/>
                </a:lnTo>
                <a:lnTo>
                  <a:pt x="164" y="7"/>
                </a:lnTo>
                <a:lnTo>
                  <a:pt x="335" y="6"/>
                </a:lnTo>
                <a:lnTo>
                  <a:pt x="514" y="4"/>
                </a:lnTo>
                <a:lnTo>
                  <a:pt x="704" y="2"/>
                </a:lnTo>
                <a:lnTo>
                  <a:pt x="904" y="0"/>
                </a:lnTo>
                <a:lnTo>
                  <a:pt x="1115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18" name="Freeform 7"/>
          <p:cNvSpPr/>
          <p:nvPr/>
        </p:nvSpPr>
        <p:spPr bwMode="auto">
          <a:xfrm>
            <a:off x="354" y="5128493"/>
            <a:ext cx="12858044" cy="593017"/>
          </a:xfrm>
          <a:custGeom>
            <a:avLst/>
            <a:gdLst>
              <a:gd name="T0" fmla="*/ 1184 w 5702"/>
              <a:gd name="T1" fmla="*/ 0 h 394"/>
              <a:gd name="T2" fmla="*/ 1492 w 5702"/>
              <a:gd name="T3" fmla="*/ 2 h 394"/>
              <a:gd name="T4" fmla="*/ 1754 w 5702"/>
              <a:gd name="T5" fmla="*/ 5 h 394"/>
              <a:gd name="T6" fmla="*/ 1968 w 5702"/>
              <a:gd name="T7" fmla="*/ 11 h 394"/>
              <a:gd name="T8" fmla="*/ 2156 w 5702"/>
              <a:gd name="T9" fmla="*/ 19 h 394"/>
              <a:gd name="T10" fmla="*/ 2333 w 5702"/>
              <a:gd name="T11" fmla="*/ 42 h 394"/>
              <a:gd name="T12" fmla="*/ 2480 w 5702"/>
              <a:gd name="T13" fmla="*/ 78 h 394"/>
              <a:gd name="T14" fmla="*/ 2598 w 5702"/>
              <a:gd name="T15" fmla="*/ 122 h 394"/>
              <a:gd name="T16" fmla="*/ 2690 w 5702"/>
              <a:gd name="T17" fmla="*/ 172 h 394"/>
              <a:gd name="T18" fmla="*/ 2763 w 5702"/>
              <a:gd name="T19" fmla="*/ 225 h 394"/>
              <a:gd name="T20" fmla="*/ 2816 w 5702"/>
              <a:gd name="T21" fmla="*/ 277 h 394"/>
              <a:gd name="T22" fmla="*/ 2852 w 5702"/>
              <a:gd name="T23" fmla="*/ 326 h 394"/>
              <a:gd name="T24" fmla="*/ 2887 w 5702"/>
              <a:gd name="T25" fmla="*/ 277 h 394"/>
              <a:gd name="T26" fmla="*/ 2939 w 5702"/>
              <a:gd name="T27" fmla="*/ 225 h 394"/>
              <a:gd name="T28" fmla="*/ 3012 w 5702"/>
              <a:gd name="T29" fmla="*/ 172 h 394"/>
              <a:gd name="T30" fmla="*/ 3105 w 5702"/>
              <a:gd name="T31" fmla="*/ 122 h 394"/>
              <a:gd name="T32" fmla="*/ 3223 w 5702"/>
              <a:gd name="T33" fmla="*/ 78 h 394"/>
              <a:gd name="T34" fmla="*/ 3369 w 5702"/>
              <a:gd name="T35" fmla="*/ 42 h 394"/>
              <a:gd name="T36" fmla="*/ 3547 w 5702"/>
              <a:gd name="T37" fmla="*/ 19 h 394"/>
              <a:gd name="T38" fmla="*/ 3735 w 5702"/>
              <a:gd name="T39" fmla="*/ 11 h 394"/>
              <a:gd name="T40" fmla="*/ 3949 w 5702"/>
              <a:gd name="T41" fmla="*/ 5 h 394"/>
              <a:gd name="T42" fmla="*/ 4210 w 5702"/>
              <a:gd name="T43" fmla="*/ 2 h 394"/>
              <a:gd name="T44" fmla="*/ 4519 w 5702"/>
              <a:gd name="T45" fmla="*/ 0 h 394"/>
              <a:gd name="T46" fmla="*/ 4907 w 5702"/>
              <a:gd name="T47" fmla="*/ 0 h 394"/>
              <a:gd name="T48" fmla="*/ 5318 w 5702"/>
              <a:gd name="T49" fmla="*/ 2 h 394"/>
              <a:gd name="T50" fmla="*/ 5702 w 5702"/>
              <a:gd name="T51" fmla="*/ 5 h 394"/>
              <a:gd name="T52" fmla="*/ 5513 w 5702"/>
              <a:gd name="T53" fmla="*/ 72 h 394"/>
              <a:gd name="T54" fmla="*/ 5116 w 5702"/>
              <a:gd name="T55" fmla="*/ 70 h 394"/>
              <a:gd name="T56" fmla="*/ 4689 w 5702"/>
              <a:gd name="T57" fmla="*/ 68 h 394"/>
              <a:gd name="T58" fmla="*/ 4358 w 5702"/>
              <a:gd name="T59" fmla="*/ 70 h 394"/>
              <a:gd name="T60" fmla="*/ 4073 w 5702"/>
              <a:gd name="T61" fmla="*/ 72 h 394"/>
              <a:gd name="T62" fmla="*/ 3836 w 5702"/>
              <a:gd name="T63" fmla="*/ 75 h 394"/>
              <a:gd name="T64" fmla="*/ 3648 w 5702"/>
              <a:gd name="T65" fmla="*/ 80 h 394"/>
              <a:gd name="T66" fmla="*/ 3455 w 5702"/>
              <a:gd name="T67" fmla="*/ 98 h 394"/>
              <a:gd name="T68" fmla="*/ 3293 w 5702"/>
              <a:gd name="T69" fmla="*/ 127 h 394"/>
              <a:gd name="T70" fmla="*/ 3162 w 5702"/>
              <a:gd name="T71" fmla="*/ 167 h 394"/>
              <a:gd name="T72" fmla="*/ 3056 w 5702"/>
              <a:gd name="T73" fmla="*/ 214 h 394"/>
              <a:gd name="T74" fmla="*/ 2974 w 5702"/>
              <a:gd name="T75" fmla="*/ 266 h 394"/>
              <a:gd name="T76" fmla="*/ 2911 w 5702"/>
              <a:gd name="T77" fmla="*/ 320 h 394"/>
              <a:gd name="T78" fmla="*/ 2868 w 5702"/>
              <a:gd name="T79" fmla="*/ 371 h 394"/>
              <a:gd name="T80" fmla="*/ 2835 w 5702"/>
              <a:gd name="T81" fmla="*/ 371 h 394"/>
              <a:gd name="T82" fmla="*/ 2791 w 5702"/>
              <a:gd name="T83" fmla="*/ 320 h 394"/>
              <a:gd name="T84" fmla="*/ 2730 w 5702"/>
              <a:gd name="T85" fmla="*/ 266 h 394"/>
              <a:gd name="T86" fmla="*/ 2647 w 5702"/>
              <a:gd name="T87" fmla="*/ 214 h 394"/>
              <a:gd name="T88" fmla="*/ 2542 w 5702"/>
              <a:gd name="T89" fmla="*/ 167 h 394"/>
              <a:gd name="T90" fmla="*/ 2410 w 5702"/>
              <a:gd name="T91" fmla="*/ 127 h 394"/>
              <a:gd name="T92" fmla="*/ 2248 w 5702"/>
              <a:gd name="T93" fmla="*/ 98 h 394"/>
              <a:gd name="T94" fmla="*/ 2055 w 5702"/>
              <a:gd name="T95" fmla="*/ 80 h 394"/>
              <a:gd name="T96" fmla="*/ 1867 w 5702"/>
              <a:gd name="T97" fmla="*/ 75 h 394"/>
              <a:gd name="T98" fmla="*/ 1630 w 5702"/>
              <a:gd name="T99" fmla="*/ 72 h 394"/>
              <a:gd name="T100" fmla="*/ 1344 w 5702"/>
              <a:gd name="T101" fmla="*/ 70 h 394"/>
              <a:gd name="T102" fmla="*/ 1014 w 5702"/>
              <a:gd name="T103" fmla="*/ 68 h 394"/>
              <a:gd name="T104" fmla="*/ 587 w 5702"/>
              <a:gd name="T105" fmla="*/ 70 h 394"/>
              <a:gd name="T106" fmla="*/ 190 w 5702"/>
              <a:gd name="T107" fmla="*/ 72 h 394"/>
              <a:gd name="T108" fmla="*/ 0 w 5702"/>
              <a:gd name="T109" fmla="*/ 5 h 394"/>
              <a:gd name="T110" fmla="*/ 385 w 5702"/>
              <a:gd name="T111" fmla="*/ 2 h 394"/>
              <a:gd name="T112" fmla="*/ 796 w 5702"/>
              <a:gd name="T113" fmla="*/ 0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702" h="394">
                <a:moveTo>
                  <a:pt x="1014" y="0"/>
                </a:moveTo>
                <a:lnTo>
                  <a:pt x="1184" y="0"/>
                </a:lnTo>
                <a:lnTo>
                  <a:pt x="1344" y="0"/>
                </a:lnTo>
                <a:lnTo>
                  <a:pt x="1492" y="2"/>
                </a:lnTo>
                <a:lnTo>
                  <a:pt x="1630" y="4"/>
                </a:lnTo>
                <a:lnTo>
                  <a:pt x="1754" y="5"/>
                </a:lnTo>
                <a:lnTo>
                  <a:pt x="1867" y="7"/>
                </a:lnTo>
                <a:lnTo>
                  <a:pt x="1968" y="11"/>
                </a:lnTo>
                <a:lnTo>
                  <a:pt x="2055" y="12"/>
                </a:lnTo>
                <a:lnTo>
                  <a:pt x="2156" y="19"/>
                </a:lnTo>
                <a:lnTo>
                  <a:pt x="2248" y="30"/>
                </a:lnTo>
                <a:lnTo>
                  <a:pt x="2333" y="42"/>
                </a:lnTo>
                <a:lnTo>
                  <a:pt x="2410" y="59"/>
                </a:lnTo>
                <a:lnTo>
                  <a:pt x="2480" y="78"/>
                </a:lnTo>
                <a:lnTo>
                  <a:pt x="2542" y="99"/>
                </a:lnTo>
                <a:lnTo>
                  <a:pt x="2598" y="122"/>
                </a:lnTo>
                <a:lnTo>
                  <a:pt x="2647" y="146"/>
                </a:lnTo>
                <a:lnTo>
                  <a:pt x="2690" y="172"/>
                </a:lnTo>
                <a:lnTo>
                  <a:pt x="2730" y="199"/>
                </a:lnTo>
                <a:lnTo>
                  <a:pt x="2763" y="225"/>
                </a:lnTo>
                <a:lnTo>
                  <a:pt x="2791" y="253"/>
                </a:lnTo>
                <a:lnTo>
                  <a:pt x="2816" y="277"/>
                </a:lnTo>
                <a:lnTo>
                  <a:pt x="2835" y="303"/>
                </a:lnTo>
                <a:lnTo>
                  <a:pt x="2852" y="326"/>
                </a:lnTo>
                <a:lnTo>
                  <a:pt x="2868" y="303"/>
                </a:lnTo>
                <a:lnTo>
                  <a:pt x="2887" y="277"/>
                </a:lnTo>
                <a:lnTo>
                  <a:pt x="2911" y="253"/>
                </a:lnTo>
                <a:lnTo>
                  <a:pt x="2939" y="225"/>
                </a:lnTo>
                <a:lnTo>
                  <a:pt x="2974" y="199"/>
                </a:lnTo>
                <a:lnTo>
                  <a:pt x="3012" y="172"/>
                </a:lnTo>
                <a:lnTo>
                  <a:pt x="3056" y="146"/>
                </a:lnTo>
                <a:lnTo>
                  <a:pt x="3105" y="122"/>
                </a:lnTo>
                <a:lnTo>
                  <a:pt x="3162" y="99"/>
                </a:lnTo>
                <a:lnTo>
                  <a:pt x="3223" y="78"/>
                </a:lnTo>
                <a:lnTo>
                  <a:pt x="3293" y="59"/>
                </a:lnTo>
                <a:lnTo>
                  <a:pt x="3369" y="42"/>
                </a:lnTo>
                <a:lnTo>
                  <a:pt x="3455" y="30"/>
                </a:lnTo>
                <a:lnTo>
                  <a:pt x="3547" y="19"/>
                </a:lnTo>
                <a:lnTo>
                  <a:pt x="3648" y="12"/>
                </a:lnTo>
                <a:lnTo>
                  <a:pt x="3735" y="11"/>
                </a:lnTo>
                <a:lnTo>
                  <a:pt x="3836" y="7"/>
                </a:lnTo>
                <a:lnTo>
                  <a:pt x="3949" y="5"/>
                </a:lnTo>
                <a:lnTo>
                  <a:pt x="4073" y="4"/>
                </a:lnTo>
                <a:lnTo>
                  <a:pt x="4210" y="2"/>
                </a:lnTo>
                <a:lnTo>
                  <a:pt x="4358" y="0"/>
                </a:lnTo>
                <a:lnTo>
                  <a:pt x="4519" y="0"/>
                </a:lnTo>
                <a:lnTo>
                  <a:pt x="4689" y="0"/>
                </a:lnTo>
                <a:lnTo>
                  <a:pt x="4907" y="0"/>
                </a:lnTo>
                <a:lnTo>
                  <a:pt x="5116" y="2"/>
                </a:lnTo>
                <a:lnTo>
                  <a:pt x="5318" y="2"/>
                </a:lnTo>
                <a:lnTo>
                  <a:pt x="5513" y="4"/>
                </a:lnTo>
                <a:lnTo>
                  <a:pt x="5702" y="5"/>
                </a:lnTo>
                <a:lnTo>
                  <a:pt x="5702" y="73"/>
                </a:lnTo>
                <a:lnTo>
                  <a:pt x="5513" y="72"/>
                </a:lnTo>
                <a:lnTo>
                  <a:pt x="5318" y="70"/>
                </a:lnTo>
                <a:lnTo>
                  <a:pt x="5116" y="70"/>
                </a:lnTo>
                <a:lnTo>
                  <a:pt x="4907" y="68"/>
                </a:lnTo>
                <a:lnTo>
                  <a:pt x="4689" y="68"/>
                </a:lnTo>
                <a:lnTo>
                  <a:pt x="4519" y="68"/>
                </a:lnTo>
                <a:lnTo>
                  <a:pt x="4358" y="70"/>
                </a:lnTo>
                <a:lnTo>
                  <a:pt x="4210" y="70"/>
                </a:lnTo>
                <a:lnTo>
                  <a:pt x="4073" y="72"/>
                </a:lnTo>
                <a:lnTo>
                  <a:pt x="3949" y="73"/>
                </a:lnTo>
                <a:lnTo>
                  <a:pt x="3836" y="75"/>
                </a:lnTo>
                <a:lnTo>
                  <a:pt x="3735" y="78"/>
                </a:lnTo>
                <a:lnTo>
                  <a:pt x="3648" y="80"/>
                </a:lnTo>
                <a:lnTo>
                  <a:pt x="3547" y="87"/>
                </a:lnTo>
                <a:lnTo>
                  <a:pt x="3455" y="98"/>
                </a:lnTo>
                <a:lnTo>
                  <a:pt x="3369" y="110"/>
                </a:lnTo>
                <a:lnTo>
                  <a:pt x="3293" y="127"/>
                </a:lnTo>
                <a:lnTo>
                  <a:pt x="3223" y="146"/>
                </a:lnTo>
                <a:lnTo>
                  <a:pt x="3162" y="167"/>
                </a:lnTo>
                <a:lnTo>
                  <a:pt x="3105" y="190"/>
                </a:lnTo>
                <a:lnTo>
                  <a:pt x="3056" y="214"/>
                </a:lnTo>
                <a:lnTo>
                  <a:pt x="3012" y="240"/>
                </a:lnTo>
                <a:lnTo>
                  <a:pt x="2974" y="266"/>
                </a:lnTo>
                <a:lnTo>
                  <a:pt x="2939" y="293"/>
                </a:lnTo>
                <a:lnTo>
                  <a:pt x="2911" y="320"/>
                </a:lnTo>
                <a:lnTo>
                  <a:pt x="2887" y="345"/>
                </a:lnTo>
                <a:lnTo>
                  <a:pt x="2868" y="371"/>
                </a:lnTo>
                <a:lnTo>
                  <a:pt x="2852" y="394"/>
                </a:lnTo>
                <a:lnTo>
                  <a:pt x="2835" y="371"/>
                </a:lnTo>
                <a:lnTo>
                  <a:pt x="2816" y="345"/>
                </a:lnTo>
                <a:lnTo>
                  <a:pt x="2791" y="320"/>
                </a:lnTo>
                <a:lnTo>
                  <a:pt x="2763" y="293"/>
                </a:lnTo>
                <a:lnTo>
                  <a:pt x="2730" y="266"/>
                </a:lnTo>
                <a:lnTo>
                  <a:pt x="2690" y="240"/>
                </a:lnTo>
                <a:lnTo>
                  <a:pt x="2647" y="214"/>
                </a:lnTo>
                <a:lnTo>
                  <a:pt x="2598" y="190"/>
                </a:lnTo>
                <a:lnTo>
                  <a:pt x="2542" y="167"/>
                </a:lnTo>
                <a:lnTo>
                  <a:pt x="2480" y="146"/>
                </a:lnTo>
                <a:lnTo>
                  <a:pt x="2410" y="127"/>
                </a:lnTo>
                <a:lnTo>
                  <a:pt x="2333" y="110"/>
                </a:lnTo>
                <a:lnTo>
                  <a:pt x="2248" y="98"/>
                </a:lnTo>
                <a:lnTo>
                  <a:pt x="2156" y="87"/>
                </a:lnTo>
                <a:lnTo>
                  <a:pt x="2055" y="80"/>
                </a:lnTo>
                <a:lnTo>
                  <a:pt x="1968" y="78"/>
                </a:lnTo>
                <a:lnTo>
                  <a:pt x="1867" y="75"/>
                </a:lnTo>
                <a:lnTo>
                  <a:pt x="1754" y="73"/>
                </a:lnTo>
                <a:lnTo>
                  <a:pt x="1630" y="72"/>
                </a:lnTo>
                <a:lnTo>
                  <a:pt x="1492" y="70"/>
                </a:lnTo>
                <a:lnTo>
                  <a:pt x="1344" y="70"/>
                </a:lnTo>
                <a:lnTo>
                  <a:pt x="1184" y="68"/>
                </a:lnTo>
                <a:lnTo>
                  <a:pt x="1014" y="68"/>
                </a:lnTo>
                <a:lnTo>
                  <a:pt x="796" y="68"/>
                </a:lnTo>
                <a:lnTo>
                  <a:pt x="587" y="70"/>
                </a:lnTo>
                <a:lnTo>
                  <a:pt x="385" y="70"/>
                </a:lnTo>
                <a:lnTo>
                  <a:pt x="190" y="72"/>
                </a:lnTo>
                <a:lnTo>
                  <a:pt x="0" y="73"/>
                </a:lnTo>
                <a:lnTo>
                  <a:pt x="0" y="5"/>
                </a:lnTo>
                <a:lnTo>
                  <a:pt x="190" y="4"/>
                </a:lnTo>
                <a:lnTo>
                  <a:pt x="385" y="2"/>
                </a:lnTo>
                <a:lnTo>
                  <a:pt x="587" y="2"/>
                </a:lnTo>
                <a:lnTo>
                  <a:pt x="796" y="0"/>
                </a:lnTo>
                <a:lnTo>
                  <a:pt x="10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pic>
        <p:nvPicPr>
          <p:cNvPr id="5" name="图片 4" descr="C:\Users\Administrator\Desktop\logo组合3.pnglogo组合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5175885" y="6226810"/>
            <a:ext cx="2508250" cy="4102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8"/>
          <p:cNvSpPr txBox="1"/>
          <p:nvPr/>
        </p:nvSpPr>
        <p:spPr>
          <a:xfrm>
            <a:off x="5344184" y="2588271"/>
            <a:ext cx="396043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请替换文字内容</a:t>
            </a:r>
            <a:endParaRPr lang="en-GB" altLang="zh-CN" sz="4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TextBox 49"/>
          <p:cNvSpPr txBox="1"/>
          <p:nvPr/>
        </p:nvSpPr>
        <p:spPr>
          <a:xfrm>
            <a:off x="5344184" y="3403289"/>
            <a:ext cx="518351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/>
            <a:r>
              <a:rPr lang="zh-CN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请替换文字内容，点击添加相关标题文字，修改文字内容，也可以直接复制你的内容到此。</a:t>
            </a:r>
            <a:endParaRPr lang="zh-CN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" name="矩形 259"/>
          <p:cNvSpPr>
            <a:spLocks noChangeArrowheads="1"/>
          </p:cNvSpPr>
          <p:nvPr/>
        </p:nvSpPr>
        <p:spPr bwMode="auto">
          <a:xfrm>
            <a:off x="3255952" y="1951625"/>
            <a:ext cx="2196442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3800" cap="all" spc="300" dirty="0" smtClean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01</a:t>
            </a:r>
            <a:endParaRPr lang="zh-CN" altLang="en-US" sz="13800" cap="all" spc="3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6"/>
          <p:cNvSpPr/>
          <p:nvPr/>
        </p:nvSpPr>
        <p:spPr bwMode="auto">
          <a:xfrm>
            <a:off x="354" y="5397910"/>
            <a:ext cx="12858044" cy="1834739"/>
          </a:xfrm>
          <a:custGeom>
            <a:avLst/>
            <a:gdLst>
              <a:gd name="T0" fmla="*/ 1115 w 5702"/>
              <a:gd name="T1" fmla="*/ 0 h 1219"/>
              <a:gd name="T2" fmla="*/ 1277 w 5702"/>
              <a:gd name="T3" fmla="*/ 0 h 1219"/>
              <a:gd name="T4" fmla="*/ 1428 w 5702"/>
              <a:gd name="T5" fmla="*/ 2 h 1219"/>
              <a:gd name="T6" fmla="*/ 1569 w 5702"/>
              <a:gd name="T7" fmla="*/ 2 h 1219"/>
              <a:gd name="T8" fmla="*/ 1698 w 5702"/>
              <a:gd name="T9" fmla="*/ 4 h 1219"/>
              <a:gd name="T10" fmla="*/ 1816 w 5702"/>
              <a:gd name="T11" fmla="*/ 6 h 1219"/>
              <a:gd name="T12" fmla="*/ 1922 w 5702"/>
              <a:gd name="T13" fmla="*/ 7 h 1219"/>
              <a:gd name="T14" fmla="*/ 2018 w 5702"/>
              <a:gd name="T15" fmla="*/ 11 h 1219"/>
              <a:gd name="T16" fmla="*/ 2102 w 5702"/>
              <a:gd name="T17" fmla="*/ 14 h 1219"/>
              <a:gd name="T18" fmla="*/ 2201 w 5702"/>
              <a:gd name="T19" fmla="*/ 20 h 1219"/>
              <a:gd name="T20" fmla="*/ 2293 w 5702"/>
              <a:gd name="T21" fmla="*/ 32 h 1219"/>
              <a:gd name="T22" fmla="*/ 2375 w 5702"/>
              <a:gd name="T23" fmla="*/ 46 h 1219"/>
              <a:gd name="T24" fmla="*/ 2452 w 5702"/>
              <a:gd name="T25" fmla="*/ 63 h 1219"/>
              <a:gd name="T26" fmla="*/ 2518 w 5702"/>
              <a:gd name="T27" fmla="*/ 84 h 1219"/>
              <a:gd name="T28" fmla="*/ 2579 w 5702"/>
              <a:gd name="T29" fmla="*/ 107 h 1219"/>
              <a:gd name="T30" fmla="*/ 2633 w 5702"/>
              <a:gd name="T31" fmla="*/ 131 h 1219"/>
              <a:gd name="T32" fmla="*/ 2680 w 5702"/>
              <a:gd name="T33" fmla="*/ 157 h 1219"/>
              <a:gd name="T34" fmla="*/ 2722 w 5702"/>
              <a:gd name="T35" fmla="*/ 185 h 1219"/>
              <a:gd name="T36" fmla="*/ 2756 w 5702"/>
              <a:gd name="T37" fmla="*/ 213 h 1219"/>
              <a:gd name="T38" fmla="*/ 2788 w 5702"/>
              <a:gd name="T39" fmla="*/ 241 h 1219"/>
              <a:gd name="T40" fmla="*/ 2812 w 5702"/>
              <a:gd name="T41" fmla="*/ 269 h 1219"/>
              <a:gd name="T42" fmla="*/ 2835 w 5702"/>
              <a:gd name="T43" fmla="*/ 295 h 1219"/>
              <a:gd name="T44" fmla="*/ 2852 w 5702"/>
              <a:gd name="T45" fmla="*/ 319 h 1219"/>
              <a:gd name="T46" fmla="*/ 2868 w 5702"/>
              <a:gd name="T47" fmla="*/ 295 h 1219"/>
              <a:gd name="T48" fmla="*/ 2891 w 5702"/>
              <a:gd name="T49" fmla="*/ 269 h 1219"/>
              <a:gd name="T50" fmla="*/ 2915 w 5702"/>
              <a:gd name="T51" fmla="*/ 241 h 1219"/>
              <a:gd name="T52" fmla="*/ 2946 w 5702"/>
              <a:gd name="T53" fmla="*/ 213 h 1219"/>
              <a:gd name="T54" fmla="*/ 2981 w 5702"/>
              <a:gd name="T55" fmla="*/ 185 h 1219"/>
              <a:gd name="T56" fmla="*/ 3023 w 5702"/>
              <a:gd name="T57" fmla="*/ 157 h 1219"/>
              <a:gd name="T58" fmla="*/ 3070 w 5702"/>
              <a:gd name="T59" fmla="*/ 131 h 1219"/>
              <a:gd name="T60" fmla="*/ 3124 w 5702"/>
              <a:gd name="T61" fmla="*/ 107 h 1219"/>
              <a:gd name="T62" fmla="*/ 3185 w 5702"/>
              <a:gd name="T63" fmla="*/ 84 h 1219"/>
              <a:gd name="T64" fmla="*/ 3253 w 5702"/>
              <a:gd name="T65" fmla="*/ 63 h 1219"/>
              <a:gd name="T66" fmla="*/ 3328 w 5702"/>
              <a:gd name="T67" fmla="*/ 46 h 1219"/>
              <a:gd name="T68" fmla="*/ 3409 w 5702"/>
              <a:gd name="T69" fmla="*/ 32 h 1219"/>
              <a:gd name="T70" fmla="*/ 3502 w 5702"/>
              <a:gd name="T71" fmla="*/ 20 h 1219"/>
              <a:gd name="T72" fmla="*/ 3601 w 5702"/>
              <a:gd name="T73" fmla="*/ 14 h 1219"/>
              <a:gd name="T74" fmla="*/ 3684 w 5702"/>
              <a:gd name="T75" fmla="*/ 11 h 1219"/>
              <a:gd name="T76" fmla="*/ 3780 w 5702"/>
              <a:gd name="T77" fmla="*/ 7 h 1219"/>
              <a:gd name="T78" fmla="*/ 3886 w 5702"/>
              <a:gd name="T79" fmla="*/ 6 h 1219"/>
              <a:gd name="T80" fmla="*/ 4005 w 5702"/>
              <a:gd name="T81" fmla="*/ 4 h 1219"/>
              <a:gd name="T82" fmla="*/ 4134 w 5702"/>
              <a:gd name="T83" fmla="*/ 2 h 1219"/>
              <a:gd name="T84" fmla="*/ 4275 w 5702"/>
              <a:gd name="T85" fmla="*/ 2 h 1219"/>
              <a:gd name="T86" fmla="*/ 4426 w 5702"/>
              <a:gd name="T87" fmla="*/ 0 h 1219"/>
              <a:gd name="T88" fmla="*/ 4588 w 5702"/>
              <a:gd name="T89" fmla="*/ 0 h 1219"/>
              <a:gd name="T90" fmla="*/ 4799 w 5702"/>
              <a:gd name="T91" fmla="*/ 0 h 1219"/>
              <a:gd name="T92" fmla="*/ 4999 w 5702"/>
              <a:gd name="T93" fmla="*/ 2 h 1219"/>
              <a:gd name="T94" fmla="*/ 5189 w 5702"/>
              <a:gd name="T95" fmla="*/ 4 h 1219"/>
              <a:gd name="T96" fmla="*/ 5368 w 5702"/>
              <a:gd name="T97" fmla="*/ 6 h 1219"/>
              <a:gd name="T98" fmla="*/ 5541 w 5702"/>
              <a:gd name="T99" fmla="*/ 7 h 1219"/>
              <a:gd name="T100" fmla="*/ 5702 w 5702"/>
              <a:gd name="T101" fmla="*/ 9 h 1219"/>
              <a:gd name="T102" fmla="*/ 5702 w 5702"/>
              <a:gd name="T103" fmla="*/ 1219 h 1219"/>
              <a:gd name="T104" fmla="*/ 0 w 5702"/>
              <a:gd name="T105" fmla="*/ 1219 h 1219"/>
              <a:gd name="T106" fmla="*/ 0 w 5702"/>
              <a:gd name="T107" fmla="*/ 9 h 1219"/>
              <a:gd name="T108" fmla="*/ 164 w 5702"/>
              <a:gd name="T109" fmla="*/ 7 h 1219"/>
              <a:gd name="T110" fmla="*/ 335 w 5702"/>
              <a:gd name="T111" fmla="*/ 6 h 1219"/>
              <a:gd name="T112" fmla="*/ 514 w 5702"/>
              <a:gd name="T113" fmla="*/ 4 h 1219"/>
              <a:gd name="T114" fmla="*/ 704 w 5702"/>
              <a:gd name="T115" fmla="*/ 2 h 1219"/>
              <a:gd name="T116" fmla="*/ 904 w 5702"/>
              <a:gd name="T117" fmla="*/ 0 h 1219"/>
              <a:gd name="T118" fmla="*/ 1115 w 5702"/>
              <a:gd name="T119" fmla="*/ 0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702" h="1219">
                <a:moveTo>
                  <a:pt x="1115" y="0"/>
                </a:moveTo>
                <a:lnTo>
                  <a:pt x="1277" y="0"/>
                </a:lnTo>
                <a:lnTo>
                  <a:pt x="1428" y="2"/>
                </a:lnTo>
                <a:lnTo>
                  <a:pt x="1569" y="2"/>
                </a:lnTo>
                <a:lnTo>
                  <a:pt x="1698" y="4"/>
                </a:lnTo>
                <a:lnTo>
                  <a:pt x="1816" y="6"/>
                </a:lnTo>
                <a:lnTo>
                  <a:pt x="1922" y="7"/>
                </a:lnTo>
                <a:lnTo>
                  <a:pt x="2018" y="11"/>
                </a:lnTo>
                <a:lnTo>
                  <a:pt x="2102" y="14"/>
                </a:lnTo>
                <a:lnTo>
                  <a:pt x="2201" y="20"/>
                </a:lnTo>
                <a:lnTo>
                  <a:pt x="2293" y="32"/>
                </a:lnTo>
                <a:lnTo>
                  <a:pt x="2375" y="46"/>
                </a:lnTo>
                <a:lnTo>
                  <a:pt x="2452" y="63"/>
                </a:lnTo>
                <a:lnTo>
                  <a:pt x="2518" y="84"/>
                </a:lnTo>
                <a:lnTo>
                  <a:pt x="2579" y="107"/>
                </a:lnTo>
                <a:lnTo>
                  <a:pt x="2633" y="131"/>
                </a:lnTo>
                <a:lnTo>
                  <a:pt x="2680" y="157"/>
                </a:lnTo>
                <a:lnTo>
                  <a:pt x="2722" y="185"/>
                </a:lnTo>
                <a:lnTo>
                  <a:pt x="2756" y="213"/>
                </a:lnTo>
                <a:lnTo>
                  <a:pt x="2788" y="241"/>
                </a:lnTo>
                <a:lnTo>
                  <a:pt x="2812" y="269"/>
                </a:lnTo>
                <a:lnTo>
                  <a:pt x="2835" y="295"/>
                </a:lnTo>
                <a:lnTo>
                  <a:pt x="2852" y="319"/>
                </a:lnTo>
                <a:lnTo>
                  <a:pt x="2868" y="295"/>
                </a:lnTo>
                <a:lnTo>
                  <a:pt x="2891" y="269"/>
                </a:lnTo>
                <a:lnTo>
                  <a:pt x="2915" y="241"/>
                </a:lnTo>
                <a:lnTo>
                  <a:pt x="2946" y="213"/>
                </a:lnTo>
                <a:lnTo>
                  <a:pt x="2981" y="185"/>
                </a:lnTo>
                <a:lnTo>
                  <a:pt x="3023" y="157"/>
                </a:lnTo>
                <a:lnTo>
                  <a:pt x="3070" y="131"/>
                </a:lnTo>
                <a:lnTo>
                  <a:pt x="3124" y="107"/>
                </a:lnTo>
                <a:lnTo>
                  <a:pt x="3185" y="84"/>
                </a:lnTo>
                <a:lnTo>
                  <a:pt x="3253" y="63"/>
                </a:lnTo>
                <a:lnTo>
                  <a:pt x="3328" y="46"/>
                </a:lnTo>
                <a:lnTo>
                  <a:pt x="3409" y="32"/>
                </a:lnTo>
                <a:lnTo>
                  <a:pt x="3502" y="20"/>
                </a:lnTo>
                <a:lnTo>
                  <a:pt x="3601" y="14"/>
                </a:lnTo>
                <a:lnTo>
                  <a:pt x="3684" y="11"/>
                </a:lnTo>
                <a:lnTo>
                  <a:pt x="3780" y="7"/>
                </a:lnTo>
                <a:lnTo>
                  <a:pt x="3886" y="6"/>
                </a:lnTo>
                <a:lnTo>
                  <a:pt x="4005" y="4"/>
                </a:lnTo>
                <a:lnTo>
                  <a:pt x="4134" y="2"/>
                </a:lnTo>
                <a:lnTo>
                  <a:pt x="4275" y="2"/>
                </a:lnTo>
                <a:lnTo>
                  <a:pt x="4426" y="0"/>
                </a:lnTo>
                <a:lnTo>
                  <a:pt x="4588" y="0"/>
                </a:lnTo>
                <a:lnTo>
                  <a:pt x="4799" y="0"/>
                </a:lnTo>
                <a:lnTo>
                  <a:pt x="4999" y="2"/>
                </a:lnTo>
                <a:lnTo>
                  <a:pt x="5189" y="4"/>
                </a:lnTo>
                <a:lnTo>
                  <a:pt x="5368" y="6"/>
                </a:lnTo>
                <a:lnTo>
                  <a:pt x="5541" y="7"/>
                </a:lnTo>
                <a:lnTo>
                  <a:pt x="5702" y="9"/>
                </a:lnTo>
                <a:lnTo>
                  <a:pt x="5702" y="1219"/>
                </a:lnTo>
                <a:lnTo>
                  <a:pt x="0" y="1219"/>
                </a:lnTo>
                <a:lnTo>
                  <a:pt x="0" y="9"/>
                </a:lnTo>
                <a:lnTo>
                  <a:pt x="164" y="7"/>
                </a:lnTo>
                <a:lnTo>
                  <a:pt x="335" y="6"/>
                </a:lnTo>
                <a:lnTo>
                  <a:pt x="514" y="4"/>
                </a:lnTo>
                <a:lnTo>
                  <a:pt x="704" y="2"/>
                </a:lnTo>
                <a:lnTo>
                  <a:pt x="904" y="0"/>
                </a:lnTo>
                <a:lnTo>
                  <a:pt x="1115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7" name="Freeform 7"/>
          <p:cNvSpPr/>
          <p:nvPr/>
        </p:nvSpPr>
        <p:spPr bwMode="auto">
          <a:xfrm>
            <a:off x="354" y="5128493"/>
            <a:ext cx="12858044" cy="593017"/>
          </a:xfrm>
          <a:custGeom>
            <a:avLst/>
            <a:gdLst>
              <a:gd name="T0" fmla="*/ 1184 w 5702"/>
              <a:gd name="T1" fmla="*/ 0 h 394"/>
              <a:gd name="T2" fmla="*/ 1492 w 5702"/>
              <a:gd name="T3" fmla="*/ 2 h 394"/>
              <a:gd name="T4" fmla="*/ 1754 w 5702"/>
              <a:gd name="T5" fmla="*/ 5 h 394"/>
              <a:gd name="T6" fmla="*/ 1968 w 5702"/>
              <a:gd name="T7" fmla="*/ 11 h 394"/>
              <a:gd name="T8" fmla="*/ 2156 w 5702"/>
              <a:gd name="T9" fmla="*/ 19 h 394"/>
              <a:gd name="T10" fmla="*/ 2333 w 5702"/>
              <a:gd name="T11" fmla="*/ 42 h 394"/>
              <a:gd name="T12" fmla="*/ 2480 w 5702"/>
              <a:gd name="T13" fmla="*/ 78 h 394"/>
              <a:gd name="T14" fmla="*/ 2598 w 5702"/>
              <a:gd name="T15" fmla="*/ 122 h 394"/>
              <a:gd name="T16" fmla="*/ 2690 w 5702"/>
              <a:gd name="T17" fmla="*/ 172 h 394"/>
              <a:gd name="T18" fmla="*/ 2763 w 5702"/>
              <a:gd name="T19" fmla="*/ 225 h 394"/>
              <a:gd name="T20" fmla="*/ 2816 w 5702"/>
              <a:gd name="T21" fmla="*/ 277 h 394"/>
              <a:gd name="T22" fmla="*/ 2852 w 5702"/>
              <a:gd name="T23" fmla="*/ 326 h 394"/>
              <a:gd name="T24" fmla="*/ 2887 w 5702"/>
              <a:gd name="T25" fmla="*/ 277 h 394"/>
              <a:gd name="T26" fmla="*/ 2939 w 5702"/>
              <a:gd name="T27" fmla="*/ 225 h 394"/>
              <a:gd name="T28" fmla="*/ 3012 w 5702"/>
              <a:gd name="T29" fmla="*/ 172 h 394"/>
              <a:gd name="T30" fmla="*/ 3105 w 5702"/>
              <a:gd name="T31" fmla="*/ 122 h 394"/>
              <a:gd name="T32" fmla="*/ 3223 w 5702"/>
              <a:gd name="T33" fmla="*/ 78 h 394"/>
              <a:gd name="T34" fmla="*/ 3369 w 5702"/>
              <a:gd name="T35" fmla="*/ 42 h 394"/>
              <a:gd name="T36" fmla="*/ 3547 w 5702"/>
              <a:gd name="T37" fmla="*/ 19 h 394"/>
              <a:gd name="T38" fmla="*/ 3735 w 5702"/>
              <a:gd name="T39" fmla="*/ 11 h 394"/>
              <a:gd name="T40" fmla="*/ 3949 w 5702"/>
              <a:gd name="T41" fmla="*/ 5 h 394"/>
              <a:gd name="T42" fmla="*/ 4210 w 5702"/>
              <a:gd name="T43" fmla="*/ 2 h 394"/>
              <a:gd name="T44" fmla="*/ 4519 w 5702"/>
              <a:gd name="T45" fmla="*/ 0 h 394"/>
              <a:gd name="T46" fmla="*/ 4907 w 5702"/>
              <a:gd name="T47" fmla="*/ 0 h 394"/>
              <a:gd name="T48" fmla="*/ 5318 w 5702"/>
              <a:gd name="T49" fmla="*/ 2 h 394"/>
              <a:gd name="T50" fmla="*/ 5702 w 5702"/>
              <a:gd name="T51" fmla="*/ 5 h 394"/>
              <a:gd name="T52" fmla="*/ 5513 w 5702"/>
              <a:gd name="T53" fmla="*/ 72 h 394"/>
              <a:gd name="T54" fmla="*/ 5116 w 5702"/>
              <a:gd name="T55" fmla="*/ 70 h 394"/>
              <a:gd name="T56" fmla="*/ 4689 w 5702"/>
              <a:gd name="T57" fmla="*/ 68 h 394"/>
              <a:gd name="T58" fmla="*/ 4358 w 5702"/>
              <a:gd name="T59" fmla="*/ 70 h 394"/>
              <a:gd name="T60" fmla="*/ 4073 w 5702"/>
              <a:gd name="T61" fmla="*/ 72 h 394"/>
              <a:gd name="T62" fmla="*/ 3836 w 5702"/>
              <a:gd name="T63" fmla="*/ 75 h 394"/>
              <a:gd name="T64" fmla="*/ 3648 w 5702"/>
              <a:gd name="T65" fmla="*/ 80 h 394"/>
              <a:gd name="T66" fmla="*/ 3455 w 5702"/>
              <a:gd name="T67" fmla="*/ 98 h 394"/>
              <a:gd name="T68" fmla="*/ 3293 w 5702"/>
              <a:gd name="T69" fmla="*/ 127 h 394"/>
              <a:gd name="T70" fmla="*/ 3162 w 5702"/>
              <a:gd name="T71" fmla="*/ 167 h 394"/>
              <a:gd name="T72" fmla="*/ 3056 w 5702"/>
              <a:gd name="T73" fmla="*/ 214 h 394"/>
              <a:gd name="T74" fmla="*/ 2974 w 5702"/>
              <a:gd name="T75" fmla="*/ 266 h 394"/>
              <a:gd name="T76" fmla="*/ 2911 w 5702"/>
              <a:gd name="T77" fmla="*/ 320 h 394"/>
              <a:gd name="T78" fmla="*/ 2868 w 5702"/>
              <a:gd name="T79" fmla="*/ 371 h 394"/>
              <a:gd name="T80" fmla="*/ 2835 w 5702"/>
              <a:gd name="T81" fmla="*/ 371 h 394"/>
              <a:gd name="T82" fmla="*/ 2791 w 5702"/>
              <a:gd name="T83" fmla="*/ 320 h 394"/>
              <a:gd name="T84" fmla="*/ 2730 w 5702"/>
              <a:gd name="T85" fmla="*/ 266 h 394"/>
              <a:gd name="T86" fmla="*/ 2647 w 5702"/>
              <a:gd name="T87" fmla="*/ 214 h 394"/>
              <a:gd name="T88" fmla="*/ 2542 w 5702"/>
              <a:gd name="T89" fmla="*/ 167 h 394"/>
              <a:gd name="T90" fmla="*/ 2410 w 5702"/>
              <a:gd name="T91" fmla="*/ 127 h 394"/>
              <a:gd name="T92" fmla="*/ 2248 w 5702"/>
              <a:gd name="T93" fmla="*/ 98 h 394"/>
              <a:gd name="T94" fmla="*/ 2055 w 5702"/>
              <a:gd name="T95" fmla="*/ 80 h 394"/>
              <a:gd name="T96" fmla="*/ 1867 w 5702"/>
              <a:gd name="T97" fmla="*/ 75 h 394"/>
              <a:gd name="T98" fmla="*/ 1630 w 5702"/>
              <a:gd name="T99" fmla="*/ 72 h 394"/>
              <a:gd name="T100" fmla="*/ 1344 w 5702"/>
              <a:gd name="T101" fmla="*/ 70 h 394"/>
              <a:gd name="T102" fmla="*/ 1014 w 5702"/>
              <a:gd name="T103" fmla="*/ 68 h 394"/>
              <a:gd name="T104" fmla="*/ 587 w 5702"/>
              <a:gd name="T105" fmla="*/ 70 h 394"/>
              <a:gd name="T106" fmla="*/ 190 w 5702"/>
              <a:gd name="T107" fmla="*/ 72 h 394"/>
              <a:gd name="T108" fmla="*/ 0 w 5702"/>
              <a:gd name="T109" fmla="*/ 5 h 394"/>
              <a:gd name="T110" fmla="*/ 385 w 5702"/>
              <a:gd name="T111" fmla="*/ 2 h 394"/>
              <a:gd name="T112" fmla="*/ 796 w 5702"/>
              <a:gd name="T113" fmla="*/ 0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702" h="394">
                <a:moveTo>
                  <a:pt x="1014" y="0"/>
                </a:moveTo>
                <a:lnTo>
                  <a:pt x="1184" y="0"/>
                </a:lnTo>
                <a:lnTo>
                  <a:pt x="1344" y="0"/>
                </a:lnTo>
                <a:lnTo>
                  <a:pt x="1492" y="2"/>
                </a:lnTo>
                <a:lnTo>
                  <a:pt x="1630" y="4"/>
                </a:lnTo>
                <a:lnTo>
                  <a:pt x="1754" y="5"/>
                </a:lnTo>
                <a:lnTo>
                  <a:pt x="1867" y="7"/>
                </a:lnTo>
                <a:lnTo>
                  <a:pt x="1968" y="11"/>
                </a:lnTo>
                <a:lnTo>
                  <a:pt x="2055" y="12"/>
                </a:lnTo>
                <a:lnTo>
                  <a:pt x="2156" y="19"/>
                </a:lnTo>
                <a:lnTo>
                  <a:pt x="2248" y="30"/>
                </a:lnTo>
                <a:lnTo>
                  <a:pt x="2333" y="42"/>
                </a:lnTo>
                <a:lnTo>
                  <a:pt x="2410" y="59"/>
                </a:lnTo>
                <a:lnTo>
                  <a:pt x="2480" y="78"/>
                </a:lnTo>
                <a:lnTo>
                  <a:pt x="2542" y="99"/>
                </a:lnTo>
                <a:lnTo>
                  <a:pt x="2598" y="122"/>
                </a:lnTo>
                <a:lnTo>
                  <a:pt x="2647" y="146"/>
                </a:lnTo>
                <a:lnTo>
                  <a:pt x="2690" y="172"/>
                </a:lnTo>
                <a:lnTo>
                  <a:pt x="2730" y="199"/>
                </a:lnTo>
                <a:lnTo>
                  <a:pt x="2763" y="225"/>
                </a:lnTo>
                <a:lnTo>
                  <a:pt x="2791" y="253"/>
                </a:lnTo>
                <a:lnTo>
                  <a:pt x="2816" y="277"/>
                </a:lnTo>
                <a:lnTo>
                  <a:pt x="2835" y="303"/>
                </a:lnTo>
                <a:lnTo>
                  <a:pt x="2852" y="326"/>
                </a:lnTo>
                <a:lnTo>
                  <a:pt x="2868" y="303"/>
                </a:lnTo>
                <a:lnTo>
                  <a:pt x="2887" y="277"/>
                </a:lnTo>
                <a:lnTo>
                  <a:pt x="2911" y="253"/>
                </a:lnTo>
                <a:lnTo>
                  <a:pt x="2939" y="225"/>
                </a:lnTo>
                <a:lnTo>
                  <a:pt x="2974" y="199"/>
                </a:lnTo>
                <a:lnTo>
                  <a:pt x="3012" y="172"/>
                </a:lnTo>
                <a:lnTo>
                  <a:pt x="3056" y="146"/>
                </a:lnTo>
                <a:lnTo>
                  <a:pt x="3105" y="122"/>
                </a:lnTo>
                <a:lnTo>
                  <a:pt x="3162" y="99"/>
                </a:lnTo>
                <a:lnTo>
                  <a:pt x="3223" y="78"/>
                </a:lnTo>
                <a:lnTo>
                  <a:pt x="3293" y="59"/>
                </a:lnTo>
                <a:lnTo>
                  <a:pt x="3369" y="42"/>
                </a:lnTo>
                <a:lnTo>
                  <a:pt x="3455" y="30"/>
                </a:lnTo>
                <a:lnTo>
                  <a:pt x="3547" y="19"/>
                </a:lnTo>
                <a:lnTo>
                  <a:pt x="3648" y="12"/>
                </a:lnTo>
                <a:lnTo>
                  <a:pt x="3735" y="11"/>
                </a:lnTo>
                <a:lnTo>
                  <a:pt x="3836" y="7"/>
                </a:lnTo>
                <a:lnTo>
                  <a:pt x="3949" y="5"/>
                </a:lnTo>
                <a:lnTo>
                  <a:pt x="4073" y="4"/>
                </a:lnTo>
                <a:lnTo>
                  <a:pt x="4210" y="2"/>
                </a:lnTo>
                <a:lnTo>
                  <a:pt x="4358" y="0"/>
                </a:lnTo>
                <a:lnTo>
                  <a:pt x="4519" y="0"/>
                </a:lnTo>
                <a:lnTo>
                  <a:pt x="4689" y="0"/>
                </a:lnTo>
                <a:lnTo>
                  <a:pt x="4907" y="0"/>
                </a:lnTo>
                <a:lnTo>
                  <a:pt x="5116" y="2"/>
                </a:lnTo>
                <a:lnTo>
                  <a:pt x="5318" y="2"/>
                </a:lnTo>
                <a:lnTo>
                  <a:pt x="5513" y="4"/>
                </a:lnTo>
                <a:lnTo>
                  <a:pt x="5702" y="5"/>
                </a:lnTo>
                <a:lnTo>
                  <a:pt x="5702" y="73"/>
                </a:lnTo>
                <a:lnTo>
                  <a:pt x="5513" y="72"/>
                </a:lnTo>
                <a:lnTo>
                  <a:pt x="5318" y="70"/>
                </a:lnTo>
                <a:lnTo>
                  <a:pt x="5116" y="70"/>
                </a:lnTo>
                <a:lnTo>
                  <a:pt x="4907" y="68"/>
                </a:lnTo>
                <a:lnTo>
                  <a:pt x="4689" y="68"/>
                </a:lnTo>
                <a:lnTo>
                  <a:pt x="4519" y="68"/>
                </a:lnTo>
                <a:lnTo>
                  <a:pt x="4358" y="70"/>
                </a:lnTo>
                <a:lnTo>
                  <a:pt x="4210" y="70"/>
                </a:lnTo>
                <a:lnTo>
                  <a:pt x="4073" y="72"/>
                </a:lnTo>
                <a:lnTo>
                  <a:pt x="3949" y="73"/>
                </a:lnTo>
                <a:lnTo>
                  <a:pt x="3836" y="75"/>
                </a:lnTo>
                <a:lnTo>
                  <a:pt x="3735" y="78"/>
                </a:lnTo>
                <a:lnTo>
                  <a:pt x="3648" y="80"/>
                </a:lnTo>
                <a:lnTo>
                  <a:pt x="3547" y="87"/>
                </a:lnTo>
                <a:lnTo>
                  <a:pt x="3455" y="98"/>
                </a:lnTo>
                <a:lnTo>
                  <a:pt x="3369" y="110"/>
                </a:lnTo>
                <a:lnTo>
                  <a:pt x="3293" y="127"/>
                </a:lnTo>
                <a:lnTo>
                  <a:pt x="3223" y="146"/>
                </a:lnTo>
                <a:lnTo>
                  <a:pt x="3162" y="167"/>
                </a:lnTo>
                <a:lnTo>
                  <a:pt x="3105" y="190"/>
                </a:lnTo>
                <a:lnTo>
                  <a:pt x="3056" y="214"/>
                </a:lnTo>
                <a:lnTo>
                  <a:pt x="3012" y="240"/>
                </a:lnTo>
                <a:lnTo>
                  <a:pt x="2974" y="266"/>
                </a:lnTo>
                <a:lnTo>
                  <a:pt x="2939" y="293"/>
                </a:lnTo>
                <a:lnTo>
                  <a:pt x="2911" y="320"/>
                </a:lnTo>
                <a:lnTo>
                  <a:pt x="2887" y="345"/>
                </a:lnTo>
                <a:lnTo>
                  <a:pt x="2868" y="371"/>
                </a:lnTo>
                <a:lnTo>
                  <a:pt x="2852" y="394"/>
                </a:lnTo>
                <a:lnTo>
                  <a:pt x="2835" y="371"/>
                </a:lnTo>
                <a:lnTo>
                  <a:pt x="2816" y="345"/>
                </a:lnTo>
                <a:lnTo>
                  <a:pt x="2791" y="320"/>
                </a:lnTo>
                <a:lnTo>
                  <a:pt x="2763" y="293"/>
                </a:lnTo>
                <a:lnTo>
                  <a:pt x="2730" y="266"/>
                </a:lnTo>
                <a:lnTo>
                  <a:pt x="2690" y="240"/>
                </a:lnTo>
                <a:lnTo>
                  <a:pt x="2647" y="214"/>
                </a:lnTo>
                <a:lnTo>
                  <a:pt x="2598" y="190"/>
                </a:lnTo>
                <a:lnTo>
                  <a:pt x="2542" y="167"/>
                </a:lnTo>
                <a:lnTo>
                  <a:pt x="2480" y="146"/>
                </a:lnTo>
                <a:lnTo>
                  <a:pt x="2410" y="127"/>
                </a:lnTo>
                <a:lnTo>
                  <a:pt x="2333" y="110"/>
                </a:lnTo>
                <a:lnTo>
                  <a:pt x="2248" y="98"/>
                </a:lnTo>
                <a:lnTo>
                  <a:pt x="2156" y="87"/>
                </a:lnTo>
                <a:lnTo>
                  <a:pt x="2055" y="80"/>
                </a:lnTo>
                <a:lnTo>
                  <a:pt x="1968" y="78"/>
                </a:lnTo>
                <a:lnTo>
                  <a:pt x="1867" y="75"/>
                </a:lnTo>
                <a:lnTo>
                  <a:pt x="1754" y="73"/>
                </a:lnTo>
                <a:lnTo>
                  <a:pt x="1630" y="72"/>
                </a:lnTo>
                <a:lnTo>
                  <a:pt x="1492" y="70"/>
                </a:lnTo>
                <a:lnTo>
                  <a:pt x="1344" y="70"/>
                </a:lnTo>
                <a:lnTo>
                  <a:pt x="1184" y="68"/>
                </a:lnTo>
                <a:lnTo>
                  <a:pt x="1014" y="68"/>
                </a:lnTo>
                <a:lnTo>
                  <a:pt x="796" y="68"/>
                </a:lnTo>
                <a:lnTo>
                  <a:pt x="587" y="70"/>
                </a:lnTo>
                <a:lnTo>
                  <a:pt x="385" y="70"/>
                </a:lnTo>
                <a:lnTo>
                  <a:pt x="190" y="72"/>
                </a:lnTo>
                <a:lnTo>
                  <a:pt x="0" y="73"/>
                </a:lnTo>
                <a:lnTo>
                  <a:pt x="0" y="5"/>
                </a:lnTo>
                <a:lnTo>
                  <a:pt x="190" y="4"/>
                </a:lnTo>
                <a:lnTo>
                  <a:pt x="385" y="2"/>
                </a:lnTo>
                <a:lnTo>
                  <a:pt x="587" y="2"/>
                </a:lnTo>
                <a:lnTo>
                  <a:pt x="796" y="0"/>
                </a:lnTo>
                <a:lnTo>
                  <a:pt x="10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pic>
        <p:nvPicPr>
          <p:cNvPr id="2" name="图片 1" descr="C:\Users\Administrator\Desktop\logo组合3.pnglogo组合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5175885" y="6226810"/>
            <a:ext cx="2508250" cy="4102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任意多边形 30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任意多边形 31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7" name="图片 6" descr="C:\Users\Administrator\Desktop\未命名 -1.png未命名 -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273665" y="196215"/>
            <a:ext cx="2187575" cy="3600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任意多边形 30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任意多边形 31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7" name="图片 6" descr="C:\Users\Administrator\Desktop\未命名 -1.png未命名 -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273665" y="196215"/>
            <a:ext cx="2187575" cy="3600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59"/>
          <p:cNvSpPr>
            <a:spLocks noChangeArrowheads="1"/>
          </p:cNvSpPr>
          <p:nvPr/>
        </p:nvSpPr>
        <p:spPr bwMode="auto">
          <a:xfrm>
            <a:off x="3032579" y="2587357"/>
            <a:ext cx="6793592" cy="97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4400" b="1" cap="all" dirty="0">
                <a:solidFill>
                  <a:schemeClr val="accent1"/>
                </a:solidFill>
                <a:cs typeface="Arial" panose="020B0604020202020204" pitchFamily="34" charset="0"/>
              </a:rPr>
              <a:t>感谢聆听，批评</a:t>
            </a:r>
            <a:r>
              <a:rPr lang="zh-CN" altLang="en-US" sz="4400" b="1" cap="all" dirty="0" smtClean="0">
                <a:solidFill>
                  <a:schemeClr val="accent1"/>
                </a:solidFill>
                <a:cs typeface="Arial" panose="020B0604020202020204" pitchFamily="34" charset="0"/>
              </a:rPr>
              <a:t>指导</a:t>
            </a:r>
            <a:endParaRPr lang="en-US" altLang="zh-CN" sz="4400" b="1" cap="all" dirty="0" smtClean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n-US" altLang="zh-CN" sz="1600" cap="all" dirty="0">
                <a:solidFill>
                  <a:schemeClr val="accent1"/>
                </a:solidFill>
                <a:cs typeface="Arial" panose="020B0604020202020204" pitchFamily="34" charset="0"/>
              </a:rPr>
              <a:t>Thank you to listen to criticism guidance</a:t>
            </a:r>
            <a:endParaRPr lang="zh-CN" altLang="en-US" sz="1600" cap="all" dirty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sp>
        <p:nvSpPr>
          <p:cNvPr id="9" name="Freeform 6"/>
          <p:cNvSpPr/>
          <p:nvPr/>
        </p:nvSpPr>
        <p:spPr bwMode="auto">
          <a:xfrm>
            <a:off x="354" y="5397910"/>
            <a:ext cx="12858044" cy="1834739"/>
          </a:xfrm>
          <a:custGeom>
            <a:avLst/>
            <a:gdLst>
              <a:gd name="T0" fmla="*/ 1115 w 5702"/>
              <a:gd name="T1" fmla="*/ 0 h 1219"/>
              <a:gd name="T2" fmla="*/ 1277 w 5702"/>
              <a:gd name="T3" fmla="*/ 0 h 1219"/>
              <a:gd name="T4" fmla="*/ 1428 w 5702"/>
              <a:gd name="T5" fmla="*/ 2 h 1219"/>
              <a:gd name="T6" fmla="*/ 1569 w 5702"/>
              <a:gd name="T7" fmla="*/ 2 h 1219"/>
              <a:gd name="T8" fmla="*/ 1698 w 5702"/>
              <a:gd name="T9" fmla="*/ 4 h 1219"/>
              <a:gd name="T10" fmla="*/ 1816 w 5702"/>
              <a:gd name="T11" fmla="*/ 6 h 1219"/>
              <a:gd name="T12" fmla="*/ 1922 w 5702"/>
              <a:gd name="T13" fmla="*/ 7 h 1219"/>
              <a:gd name="T14" fmla="*/ 2018 w 5702"/>
              <a:gd name="T15" fmla="*/ 11 h 1219"/>
              <a:gd name="T16" fmla="*/ 2102 w 5702"/>
              <a:gd name="T17" fmla="*/ 14 h 1219"/>
              <a:gd name="T18" fmla="*/ 2201 w 5702"/>
              <a:gd name="T19" fmla="*/ 20 h 1219"/>
              <a:gd name="T20" fmla="*/ 2293 w 5702"/>
              <a:gd name="T21" fmla="*/ 32 h 1219"/>
              <a:gd name="T22" fmla="*/ 2375 w 5702"/>
              <a:gd name="T23" fmla="*/ 46 h 1219"/>
              <a:gd name="T24" fmla="*/ 2452 w 5702"/>
              <a:gd name="T25" fmla="*/ 63 h 1219"/>
              <a:gd name="T26" fmla="*/ 2518 w 5702"/>
              <a:gd name="T27" fmla="*/ 84 h 1219"/>
              <a:gd name="T28" fmla="*/ 2579 w 5702"/>
              <a:gd name="T29" fmla="*/ 107 h 1219"/>
              <a:gd name="T30" fmla="*/ 2633 w 5702"/>
              <a:gd name="T31" fmla="*/ 131 h 1219"/>
              <a:gd name="T32" fmla="*/ 2680 w 5702"/>
              <a:gd name="T33" fmla="*/ 157 h 1219"/>
              <a:gd name="T34" fmla="*/ 2722 w 5702"/>
              <a:gd name="T35" fmla="*/ 185 h 1219"/>
              <a:gd name="T36" fmla="*/ 2756 w 5702"/>
              <a:gd name="T37" fmla="*/ 213 h 1219"/>
              <a:gd name="T38" fmla="*/ 2788 w 5702"/>
              <a:gd name="T39" fmla="*/ 241 h 1219"/>
              <a:gd name="T40" fmla="*/ 2812 w 5702"/>
              <a:gd name="T41" fmla="*/ 269 h 1219"/>
              <a:gd name="T42" fmla="*/ 2835 w 5702"/>
              <a:gd name="T43" fmla="*/ 295 h 1219"/>
              <a:gd name="T44" fmla="*/ 2852 w 5702"/>
              <a:gd name="T45" fmla="*/ 319 h 1219"/>
              <a:gd name="T46" fmla="*/ 2868 w 5702"/>
              <a:gd name="T47" fmla="*/ 295 h 1219"/>
              <a:gd name="T48" fmla="*/ 2891 w 5702"/>
              <a:gd name="T49" fmla="*/ 269 h 1219"/>
              <a:gd name="T50" fmla="*/ 2915 w 5702"/>
              <a:gd name="T51" fmla="*/ 241 h 1219"/>
              <a:gd name="T52" fmla="*/ 2946 w 5702"/>
              <a:gd name="T53" fmla="*/ 213 h 1219"/>
              <a:gd name="T54" fmla="*/ 2981 w 5702"/>
              <a:gd name="T55" fmla="*/ 185 h 1219"/>
              <a:gd name="T56" fmla="*/ 3023 w 5702"/>
              <a:gd name="T57" fmla="*/ 157 h 1219"/>
              <a:gd name="T58" fmla="*/ 3070 w 5702"/>
              <a:gd name="T59" fmla="*/ 131 h 1219"/>
              <a:gd name="T60" fmla="*/ 3124 w 5702"/>
              <a:gd name="T61" fmla="*/ 107 h 1219"/>
              <a:gd name="T62" fmla="*/ 3185 w 5702"/>
              <a:gd name="T63" fmla="*/ 84 h 1219"/>
              <a:gd name="T64" fmla="*/ 3253 w 5702"/>
              <a:gd name="T65" fmla="*/ 63 h 1219"/>
              <a:gd name="T66" fmla="*/ 3328 w 5702"/>
              <a:gd name="T67" fmla="*/ 46 h 1219"/>
              <a:gd name="T68" fmla="*/ 3409 w 5702"/>
              <a:gd name="T69" fmla="*/ 32 h 1219"/>
              <a:gd name="T70" fmla="*/ 3502 w 5702"/>
              <a:gd name="T71" fmla="*/ 20 h 1219"/>
              <a:gd name="T72" fmla="*/ 3601 w 5702"/>
              <a:gd name="T73" fmla="*/ 14 h 1219"/>
              <a:gd name="T74" fmla="*/ 3684 w 5702"/>
              <a:gd name="T75" fmla="*/ 11 h 1219"/>
              <a:gd name="T76" fmla="*/ 3780 w 5702"/>
              <a:gd name="T77" fmla="*/ 7 h 1219"/>
              <a:gd name="T78" fmla="*/ 3886 w 5702"/>
              <a:gd name="T79" fmla="*/ 6 h 1219"/>
              <a:gd name="T80" fmla="*/ 4005 w 5702"/>
              <a:gd name="T81" fmla="*/ 4 h 1219"/>
              <a:gd name="T82" fmla="*/ 4134 w 5702"/>
              <a:gd name="T83" fmla="*/ 2 h 1219"/>
              <a:gd name="T84" fmla="*/ 4275 w 5702"/>
              <a:gd name="T85" fmla="*/ 2 h 1219"/>
              <a:gd name="T86" fmla="*/ 4426 w 5702"/>
              <a:gd name="T87" fmla="*/ 0 h 1219"/>
              <a:gd name="T88" fmla="*/ 4588 w 5702"/>
              <a:gd name="T89" fmla="*/ 0 h 1219"/>
              <a:gd name="T90" fmla="*/ 4799 w 5702"/>
              <a:gd name="T91" fmla="*/ 0 h 1219"/>
              <a:gd name="T92" fmla="*/ 4999 w 5702"/>
              <a:gd name="T93" fmla="*/ 2 h 1219"/>
              <a:gd name="T94" fmla="*/ 5189 w 5702"/>
              <a:gd name="T95" fmla="*/ 4 h 1219"/>
              <a:gd name="T96" fmla="*/ 5368 w 5702"/>
              <a:gd name="T97" fmla="*/ 6 h 1219"/>
              <a:gd name="T98" fmla="*/ 5541 w 5702"/>
              <a:gd name="T99" fmla="*/ 7 h 1219"/>
              <a:gd name="T100" fmla="*/ 5702 w 5702"/>
              <a:gd name="T101" fmla="*/ 9 h 1219"/>
              <a:gd name="T102" fmla="*/ 5702 w 5702"/>
              <a:gd name="T103" fmla="*/ 1219 h 1219"/>
              <a:gd name="T104" fmla="*/ 0 w 5702"/>
              <a:gd name="T105" fmla="*/ 1219 h 1219"/>
              <a:gd name="T106" fmla="*/ 0 w 5702"/>
              <a:gd name="T107" fmla="*/ 9 h 1219"/>
              <a:gd name="T108" fmla="*/ 164 w 5702"/>
              <a:gd name="T109" fmla="*/ 7 h 1219"/>
              <a:gd name="T110" fmla="*/ 335 w 5702"/>
              <a:gd name="T111" fmla="*/ 6 h 1219"/>
              <a:gd name="T112" fmla="*/ 514 w 5702"/>
              <a:gd name="T113" fmla="*/ 4 h 1219"/>
              <a:gd name="T114" fmla="*/ 704 w 5702"/>
              <a:gd name="T115" fmla="*/ 2 h 1219"/>
              <a:gd name="T116" fmla="*/ 904 w 5702"/>
              <a:gd name="T117" fmla="*/ 0 h 1219"/>
              <a:gd name="T118" fmla="*/ 1115 w 5702"/>
              <a:gd name="T119" fmla="*/ 0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702" h="1219">
                <a:moveTo>
                  <a:pt x="1115" y="0"/>
                </a:moveTo>
                <a:lnTo>
                  <a:pt x="1277" y="0"/>
                </a:lnTo>
                <a:lnTo>
                  <a:pt x="1428" y="2"/>
                </a:lnTo>
                <a:lnTo>
                  <a:pt x="1569" y="2"/>
                </a:lnTo>
                <a:lnTo>
                  <a:pt x="1698" y="4"/>
                </a:lnTo>
                <a:lnTo>
                  <a:pt x="1816" y="6"/>
                </a:lnTo>
                <a:lnTo>
                  <a:pt x="1922" y="7"/>
                </a:lnTo>
                <a:lnTo>
                  <a:pt x="2018" y="11"/>
                </a:lnTo>
                <a:lnTo>
                  <a:pt x="2102" y="14"/>
                </a:lnTo>
                <a:lnTo>
                  <a:pt x="2201" y="20"/>
                </a:lnTo>
                <a:lnTo>
                  <a:pt x="2293" y="32"/>
                </a:lnTo>
                <a:lnTo>
                  <a:pt x="2375" y="46"/>
                </a:lnTo>
                <a:lnTo>
                  <a:pt x="2452" y="63"/>
                </a:lnTo>
                <a:lnTo>
                  <a:pt x="2518" y="84"/>
                </a:lnTo>
                <a:lnTo>
                  <a:pt x="2579" y="107"/>
                </a:lnTo>
                <a:lnTo>
                  <a:pt x="2633" y="131"/>
                </a:lnTo>
                <a:lnTo>
                  <a:pt x="2680" y="157"/>
                </a:lnTo>
                <a:lnTo>
                  <a:pt x="2722" y="185"/>
                </a:lnTo>
                <a:lnTo>
                  <a:pt x="2756" y="213"/>
                </a:lnTo>
                <a:lnTo>
                  <a:pt x="2788" y="241"/>
                </a:lnTo>
                <a:lnTo>
                  <a:pt x="2812" y="269"/>
                </a:lnTo>
                <a:lnTo>
                  <a:pt x="2835" y="295"/>
                </a:lnTo>
                <a:lnTo>
                  <a:pt x="2852" y="319"/>
                </a:lnTo>
                <a:lnTo>
                  <a:pt x="2868" y="295"/>
                </a:lnTo>
                <a:lnTo>
                  <a:pt x="2891" y="269"/>
                </a:lnTo>
                <a:lnTo>
                  <a:pt x="2915" y="241"/>
                </a:lnTo>
                <a:lnTo>
                  <a:pt x="2946" y="213"/>
                </a:lnTo>
                <a:lnTo>
                  <a:pt x="2981" y="185"/>
                </a:lnTo>
                <a:lnTo>
                  <a:pt x="3023" y="157"/>
                </a:lnTo>
                <a:lnTo>
                  <a:pt x="3070" y="131"/>
                </a:lnTo>
                <a:lnTo>
                  <a:pt x="3124" y="107"/>
                </a:lnTo>
                <a:lnTo>
                  <a:pt x="3185" y="84"/>
                </a:lnTo>
                <a:lnTo>
                  <a:pt x="3253" y="63"/>
                </a:lnTo>
                <a:lnTo>
                  <a:pt x="3328" y="46"/>
                </a:lnTo>
                <a:lnTo>
                  <a:pt x="3409" y="32"/>
                </a:lnTo>
                <a:lnTo>
                  <a:pt x="3502" y="20"/>
                </a:lnTo>
                <a:lnTo>
                  <a:pt x="3601" y="14"/>
                </a:lnTo>
                <a:lnTo>
                  <a:pt x="3684" y="11"/>
                </a:lnTo>
                <a:lnTo>
                  <a:pt x="3780" y="7"/>
                </a:lnTo>
                <a:lnTo>
                  <a:pt x="3886" y="6"/>
                </a:lnTo>
                <a:lnTo>
                  <a:pt x="4005" y="4"/>
                </a:lnTo>
                <a:lnTo>
                  <a:pt x="4134" y="2"/>
                </a:lnTo>
                <a:lnTo>
                  <a:pt x="4275" y="2"/>
                </a:lnTo>
                <a:lnTo>
                  <a:pt x="4426" y="0"/>
                </a:lnTo>
                <a:lnTo>
                  <a:pt x="4588" y="0"/>
                </a:lnTo>
                <a:lnTo>
                  <a:pt x="4799" y="0"/>
                </a:lnTo>
                <a:lnTo>
                  <a:pt x="4999" y="2"/>
                </a:lnTo>
                <a:lnTo>
                  <a:pt x="5189" y="4"/>
                </a:lnTo>
                <a:lnTo>
                  <a:pt x="5368" y="6"/>
                </a:lnTo>
                <a:lnTo>
                  <a:pt x="5541" y="7"/>
                </a:lnTo>
                <a:lnTo>
                  <a:pt x="5702" y="9"/>
                </a:lnTo>
                <a:lnTo>
                  <a:pt x="5702" y="1219"/>
                </a:lnTo>
                <a:lnTo>
                  <a:pt x="0" y="1219"/>
                </a:lnTo>
                <a:lnTo>
                  <a:pt x="0" y="9"/>
                </a:lnTo>
                <a:lnTo>
                  <a:pt x="164" y="7"/>
                </a:lnTo>
                <a:lnTo>
                  <a:pt x="335" y="6"/>
                </a:lnTo>
                <a:lnTo>
                  <a:pt x="514" y="4"/>
                </a:lnTo>
                <a:lnTo>
                  <a:pt x="704" y="2"/>
                </a:lnTo>
                <a:lnTo>
                  <a:pt x="904" y="0"/>
                </a:lnTo>
                <a:lnTo>
                  <a:pt x="1115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10" name="Freeform 7"/>
          <p:cNvSpPr/>
          <p:nvPr/>
        </p:nvSpPr>
        <p:spPr bwMode="auto">
          <a:xfrm>
            <a:off x="354" y="5128493"/>
            <a:ext cx="12858044" cy="593017"/>
          </a:xfrm>
          <a:custGeom>
            <a:avLst/>
            <a:gdLst>
              <a:gd name="T0" fmla="*/ 1184 w 5702"/>
              <a:gd name="T1" fmla="*/ 0 h 394"/>
              <a:gd name="T2" fmla="*/ 1492 w 5702"/>
              <a:gd name="T3" fmla="*/ 2 h 394"/>
              <a:gd name="T4" fmla="*/ 1754 w 5702"/>
              <a:gd name="T5" fmla="*/ 5 h 394"/>
              <a:gd name="T6" fmla="*/ 1968 w 5702"/>
              <a:gd name="T7" fmla="*/ 11 h 394"/>
              <a:gd name="T8" fmla="*/ 2156 w 5702"/>
              <a:gd name="T9" fmla="*/ 19 h 394"/>
              <a:gd name="T10" fmla="*/ 2333 w 5702"/>
              <a:gd name="T11" fmla="*/ 42 h 394"/>
              <a:gd name="T12" fmla="*/ 2480 w 5702"/>
              <a:gd name="T13" fmla="*/ 78 h 394"/>
              <a:gd name="T14" fmla="*/ 2598 w 5702"/>
              <a:gd name="T15" fmla="*/ 122 h 394"/>
              <a:gd name="T16" fmla="*/ 2690 w 5702"/>
              <a:gd name="T17" fmla="*/ 172 h 394"/>
              <a:gd name="T18" fmla="*/ 2763 w 5702"/>
              <a:gd name="T19" fmla="*/ 225 h 394"/>
              <a:gd name="T20" fmla="*/ 2816 w 5702"/>
              <a:gd name="T21" fmla="*/ 277 h 394"/>
              <a:gd name="T22" fmla="*/ 2852 w 5702"/>
              <a:gd name="T23" fmla="*/ 326 h 394"/>
              <a:gd name="T24" fmla="*/ 2887 w 5702"/>
              <a:gd name="T25" fmla="*/ 277 h 394"/>
              <a:gd name="T26" fmla="*/ 2939 w 5702"/>
              <a:gd name="T27" fmla="*/ 225 h 394"/>
              <a:gd name="T28" fmla="*/ 3012 w 5702"/>
              <a:gd name="T29" fmla="*/ 172 h 394"/>
              <a:gd name="T30" fmla="*/ 3105 w 5702"/>
              <a:gd name="T31" fmla="*/ 122 h 394"/>
              <a:gd name="T32" fmla="*/ 3223 w 5702"/>
              <a:gd name="T33" fmla="*/ 78 h 394"/>
              <a:gd name="T34" fmla="*/ 3369 w 5702"/>
              <a:gd name="T35" fmla="*/ 42 h 394"/>
              <a:gd name="T36" fmla="*/ 3547 w 5702"/>
              <a:gd name="T37" fmla="*/ 19 h 394"/>
              <a:gd name="T38" fmla="*/ 3735 w 5702"/>
              <a:gd name="T39" fmla="*/ 11 h 394"/>
              <a:gd name="T40" fmla="*/ 3949 w 5702"/>
              <a:gd name="T41" fmla="*/ 5 h 394"/>
              <a:gd name="T42" fmla="*/ 4210 w 5702"/>
              <a:gd name="T43" fmla="*/ 2 h 394"/>
              <a:gd name="T44" fmla="*/ 4519 w 5702"/>
              <a:gd name="T45" fmla="*/ 0 h 394"/>
              <a:gd name="T46" fmla="*/ 4907 w 5702"/>
              <a:gd name="T47" fmla="*/ 0 h 394"/>
              <a:gd name="T48" fmla="*/ 5318 w 5702"/>
              <a:gd name="T49" fmla="*/ 2 h 394"/>
              <a:gd name="T50" fmla="*/ 5702 w 5702"/>
              <a:gd name="T51" fmla="*/ 5 h 394"/>
              <a:gd name="T52" fmla="*/ 5513 w 5702"/>
              <a:gd name="T53" fmla="*/ 72 h 394"/>
              <a:gd name="T54" fmla="*/ 5116 w 5702"/>
              <a:gd name="T55" fmla="*/ 70 h 394"/>
              <a:gd name="T56" fmla="*/ 4689 w 5702"/>
              <a:gd name="T57" fmla="*/ 68 h 394"/>
              <a:gd name="T58" fmla="*/ 4358 w 5702"/>
              <a:gd name="T59" fmla="*/ 70 h 394"/>
              <a:gd name="T60" fmla="*/ 4073 w 5702"/>
              <a:gd name="T61" fmla="*/ 72 h 394"/>
              <a:gd name="T62" fmla="*/ 3836 w 5702"/>
              <a:gd name="T63" fmla="*/ 75 h 394"/>
              <a:gd name="T64" fmla="*/ 3648 w 5702"/>
              <a:gd name="T65" fmla="*/ 80 h 394"/>
              <a:gd name="T66" fmla="*/ 3455 w 5702"/>
              <a:gd name="T67" fmla="*/ 98 h 394"/>
              <a:gd name="T68" fmla="*/ 3293 w 5702"/>
              <a:gd name="T69" fmla="*/ 127 h 394"/>
              <a:gd name="T70" fmla="*/ 3162 w 5702"/>
              <a:gd name="T71" fmla="*/ 167 h 394"/>
              <a:gd name="T72" fmla="*/ 3056 w 5702"/>
              <a:gd name="T73" fmla="*/ 214 h 394"/>
              <a:gd name="T74" fmla="*/ 2974 w 5702"/>
              <a:gd name="T75" fmla="*/ 266 h 394"/>
              <a:gd name="T76" fmla="*/ 2911 w 5702"/>
              <a:gd name="T77" fmla="*/ 320 h 394"/>
              <a:gd name="T78" fmla="*/ 2868 w 5702"/>
              <a:gd name="T79" fmla="*/ 371 h 394"/>
              <a:gd name="T80" fmla="*/ 2835 w 5702"/>
              <a:gd name="T81" fmla="*/ 371 h 394"/>
              <a:gd name="T82" fmla="*/ 2791 w 5702"/>
              <a:gd name="T83" fmla="*/ 320 h 394"/>
              <a:gd name="T84" fmla="*/ 2730 w 5702"/>
              <a:gd name="T85" fmla="*/ 266 h 394"/>
              <a:gd name="T86" fmla="*/ 2647 w 5702"/>
              <a:gd name="T87" fmla="*/ 214 h 394"/>
              <a:gd name="T88" fmla="*/ 2542 w 5702"/>
              <a:gd name="T89" fmla="*/ 167 h 394"/>
              <a:gd name="T90" fmla="*/ 2410 w 5702"/>
              <a:gd name="T91" fmla="*/ 127 h 394"/>
              <a:gd name="T92" fmla="*/ 2248 w 5702"/>
              <a:gd name="T93" fmla="*/ 98 h 394"/>
              <a:gd name="T94" fmla="*/ 2055 w 5702"/>
              <a:gd name="T95" fmla="*/ 80 h 394"/>
              <a:gd name="T96" fmla="*/ 1867 w 5702"/>
              <a:gd name="T97" fmla="*/ 75 h 394"/>
              <a:gd name="T98" fmla="*/ 1630 w 5702"/>
              <a:gd name="T99" fmla="*/ 72 h 394"/>
              <a:gd name="T100" fmla="*/ 1344 w 5702"/>
              <a:gd name="T101" fmla="*/ 70 h 394"/>
              <a:gd name="T102" fmla="*/ 1014 w 5702"/>
              <a:gd name="T103" fmla="*/ 68 h 394"/>
              <a:gd name="T104" fmla="*/ 587 w 5702"/>
              <a:gd name="T105" fmla="*/ 70 h 394"/>
              <a:gd name="T106" fmla="*/ 190 w 5702"/>
              <a:gd name="T107" fmla="*/ 72 h 394"/>
              <a:gd name="T108" fmla="*/ 0 w 5702"/>
              <a:gd name="T109" fmla="*/ 5 h 394"/>
              <a:gd name="T110" fmla="*/ 385 w 5702"/>
              <a:gd name="T111" fmla="*/ 2 h 394"/>
              <a:gd name="T112" fmla="*/ 796 w 5702"/>
              <a:gd name="T113" fmla="*/ 0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702" h="394">
                <a:moveTo>
                  <a:pt x="1014" y="0"/>
                </a:moveTo>
                <a:lnTo>
                  <a:pt x="1184" y="0"/>
                </a:lnTo>
                <a:lnTo>
                  <a:pt x="1344" y="0"/>
                </a:lnTo>
                <a:lnTo>
                  <a:pt x="1492" y="2"/>
                </a:lnTo>
                <a:lnTo>
                  <a:pt x="1630" y="4"/>
                </a:lnTo>
                <a:lnTo>
                  <a:pt x="1754" y="5"/>
                </a:lnTo>
                <a:lnTo>
                  <a:pt x="1867" y="7"/>
                </a:lnTo>
                <a:lnTo>
                  <a:pt x="1968" y="11"/>
                </a:lnTo>
                <a:lnTo>
                  <a:pt x="2055" y="12"/>
                </a:lnTo>
                <a:lnTo>
                  <a:pt x="2156" y="19"/>
                </a:lnTo>
                <a:lnTo>
                  <a:pt x="2248" y="30"/>
                </a:lnTo>
                <a:lnTo>
                  <a:pt x="2333" y="42"/>
                </a:lnTo>
                <a:lnTo>
                  <a:pt x="2410" y="59"/>
                </a:lnTo>
                <a:lnTo>
                  <a:pt x="2480" y="78"/>
                </a:lnTo>
                <a:lnTo>
                  <a:pt x="2542" y="99"/>
                </a:lnTo>
                <a:lnTo>
                  <a:pt x="2598" y="122"/>
                </a:lnTo>
                <a:lnTo>
                  <a:pt x="2647" y="146"/>
                </a:lnTo>
                <a:lnTo>
                  <a:pt x="2690" y="172"/>
                </a:lnTo>
                <a:lnTo>
                  <a:pt x="2730" y="199"/>
                </a:lnTo>
                <a:lnTo>
                  <a:pt x="2763" y="225"/>
                </a:lnTo>
                <a:lnTo>
                  <a:pt x="2791" y="253"/>
                </a:lnTo>
                <a:lnTo>
                  <a:pt x="2816" y="277"/>
                </a:lnTo>
                <a:lnTo>
                  <a:pt x="2835" y="303"/>
                </a:lnTo>
                <a:lnTo>
                  <a:pt x="2852" y="326"/>
                </a:lnTo>
                <a:lnTo>
                  <a:pt x="2868" y="303"/>
                </a:lnTo>
                <a:lnTo>
                  <a:pt x="2887" y="277"/>
                </a:lnTo>
                <a:lnTo>
                  <a:pt x="2911" y="253"/>
                </a:lnTo>
                <a:lnTo>
                  <a:pt x="2939" y="225"/>
                </a:lnTo>
                <a:lnTo>
                  <a:pt x="2974" y="199"/>
                </a:lnTo>
                <a:lnTo>
                  <a:pt x="3012" y="172"/>
                </a:lnTo>
                <a:lnTo>
                  <a:pt x="3056" y="146"/>
                </a:lnTo>
                <a:lnTo>
                  <a:pt x="3105" y="122"/>
                </a:lnTo>
                <a:lnTo>
                  <a:pt x="3162" y="99"/>
                </a:lnTo>
                <a:lnTo>
                  <a:pt x="3223" y="78"/>
                </a:lnTo>
                <a:lnTo>
                  <a:pt x="3293" y="59"/>
                </a:lnTo>
                <a:lnTo>
                  <a:pt x="3369" y="42"/>
                </a:lnTo>
                <a:lnTo>
                  <a:pt x="3455" y="30"/>
                </a:lnTo>
                <a:lnTo>
                  <a:pt x="3547" y="19"/>
                </a:lnTo>
                <a:lnTo>
                  <a:pt x="3648" y="12"/>
                </a:lnTo>
                <a:lnTo>
                  <a:pt x="3735" y="11"/>
                </a:lnTo>
                <a:lnTo>
                  <a:pt x="3836" y="7"/>
                </a:lnTo>
                <a:lnTo>
                  <a:pt x="3949" y="5"/>
                </a:lnTo>
                <a:lnTo>
                  <a:pt x="4073" y="4"/>
                </a:lnTo>
                <a:lnTo>
                  <a:pt x="4210" y="2"/>
                </a:lnTo>
                <a:lnTo>
                  <a:pt x="4358" y="0"/>
                </a:lnTo>
                <a:lnTo>
                  <a:pt x="4519" y="0"/>
                </a:lnTo>
                <a:lnTo>
                  <a:pt x="4689" y="0"/>
                </a:lnTo>
                <a:lnTo>
                  <a:pt x="4907" y="0"/>
                </a:lnTo>
                <a:lnTo>
                  <a:pt x="5116" y="2"/>
                </a:lnTo>
                <a:lnTo>
                  <a:pt x="5318" y="2"/>
                </a:lnTo>
                <a:lnTo>
                  <a:pt x="5513" y="4"/>
                </a:lnTo>
                <a:lnTo>
                  <a:pt x="5702" y="5"/>
                </a:lnTo>
                <a:lnTo>
                  <a:pt x="5702" y="73"/>
                </a:lnTo>
                <a:lnTo>
                  <a:pt x="5513" y="72"/>
                </a:lnTo>
                <a:lnTo>
                  <a:pt x="5318" y="70"/>
                </a:lnTo>
                <a:lnTo>
                  <a:pt x="5116" y="70"/>
                </a:lnTo>
                <a:lnTo>
                  <a:pt x="4907" y="68"/>
                </a:lnTo>
                <a:lnTo>
                  <a:pt x="4689" y="68"/>
                </a:lnTo>
                <a:lnTo>
                  <a:pt x="4519" y="68"/>
                </a:lnTo>
                <a:lnTo>
                  <a:pt x="4358" y="70"/>
                </a:lnTo>
                <a:lnTo>
                  <a:pt x="4210" y="70"/>
                </a:lnTo>
                <a:lnTo>
                  <a:pt x="4073" y="72"/>
                </a:lnTo>
                <a:lnTo>
                  <a:pt x="3949" y="73"/>
                </a:lnTo>
                <a:lnTo>
                  <a:pt x="3836" y="75"/>
                </a:lnTo>
                <a:lnTo>
                  <a:pt x="3735" y="78"/>
                </a:lnTo>
                <a:lnTo>
                  <a:pt x="3648" y="80"/>
                </a:lnTo>
                <a:lnTo>
                  <a:pt x="3547" y="87"/>
                </a:lnTo>
                <a:lnTo>
                  <a:pt x="3455" y="98"/>
                </a:lnTo>
                <a:lnTo>
                  <a:pt x="3369" y="110"/>
                </a:lnTo>
                <a:lnTo>
                  <a:pt x="3293" y="127"/>
                </a:lnTo>
                <a:lnTo>
                  <a:pt x="3223" y="146"/>
                </a:lnTo>
                <a:lnTo>
                  <a:pt x="3162" y="167"/>
                </a:lnTo>
                <a:lnTo>
                  <a:pt x="3105" y="190"/>
                </a:lnTo>
                <a:lnTo>
                  <a:pt x="3056" y="214"/>
                </a:lnTo>
                <a:lnTo>
                  <a:pt x="3012" y="240"/>
                </a:lnTo>
                <a:lnTo>
                  <a:pt x="2974" y="266"/>
                </a:lnTo>
                <a:lnTo>
                  <a:pt x="2939" y="293"/>
                </a:lnTo>
                <a:lnTo>
                  <a:pt x="2911" y="320"/>
                </a:lnTo>
                <a:lnTo>
                  <a:pt x="2887" y="345"/>
                </a:lnTo>
                <a:lnTo>
                  <a:pt x="2868" y="371"/>
                </a:lnTo>
                <a:lnTo>
                  <a:pt x="2852" y="394"/>
                </a:lnTo>
                <a:lnTo>
                  <a:pt x="2835" y="371"/>
                </a:lnTo>
                <a:lnTo>
                  <a:pt x="2816" y="345"/>
                </a:lnTo>
                <a:lnTo>
                  <a:pt x="2791" y="320"/>
                </a:lnTo>
                <a:lnTo>
                  <a:pt x="2763" y="293"/>
                </a:lnTo>
                <a:lnTo>
                  <a:pt x="2730" y="266"/>
                </a:lnTo>
                <a:lnTo>
                  <a:pt x="2690" y="240"/>
                </a:lnTo>
                <a:lnTo>
                  <a:pt x="2647" y="214"/>
                </a:lnTo>
                <a:lnTo>
                  <a:pt x="2598" y="190"/>
                </a:lnTo>
                <a:lnTo>
                  <a:pt x="2542" y="167"/>
                </a:lnTo>
                <a:lnTo>
                  <a:pt x="2480" y="146"/>
                </a:lnTo>
                <a:lnTo>
                  <a:pt x="2410" y="127"/>
                </a:lnTo>
                <a:lnTo>
                  <a:pt x="2333" y="110"/>
                </a:lnTo>
                <a:lnTo>
                  <a:pt x="2248" y="98"/>
                </a:lnTo>
                <a:lnTo>
                  <a:pt x="2156" y="87"/>
                </a:lnTo>
                <a:lnTo>
                  <a:pt x="2055" y="80"/>
                </a:lnTo>
                <a:lnTo>
                  <a:pt x="1968" y="78"/>
                </a:lnTo>
                <a:lnTo>
                  <a:pt x="1867" y="75"/>
                </a:lnTo>
                <a:lnTo>
                  <a:pt x="1754" y="73"/>
                </a:lnTo>
                <a:lnTo>
                  <a:pt x="1630" y="72"/>
                </a:lnTo>
                <a:lnTo>
                  <a:pt x="1492" y="70"/>
                </a:lnTo>
                <a:lnTo>
                  <a:pt x="1344" y="70"/>
                </a:lnTo>
                <a:lnTo>
                  <a:pt x="1184" y="68"/>
                </a:lnTo>
                <a:lnTo>
                  <a:pt x="1014" y="68"/>
                </a:lnTo>
                <a:lnTo>
                  <a:pt x="796" y="68"/>
                </a:lnTo>
                <a:lnTo>
                  <a:pt x="587" y="70"/>
                </a:lnTo>
                <a:lnTo>
                  <a:pt x="385" y="70"/>
                </a:lnTo>
                <a:lnTo>
                  <a:pt x="190" y="72"/>
                </a:lnTo>
                <a:lnTo>
                  <a:pt x="0" y="73"/>
                </a:lnTo>
                <a:lnTo>
                  <a:pt x="0" y="5"/>
                </a:lnTo>
                <a:lnTo>
                  <a:pt x="190" y="4"/>
                </a:lnTo>
                <a:lnTo>
                  <a:pt x="385" y="2"/>
                </a:lnTo>
                <a:lnTo>
                  <a:pt x="587" y="2"/>
                </a:lnTo>
                <a:lnTo>
                  <a:pt x="796" y="0"/>
                </a:lnTo>
                <a:lnTo>
                  <a:pt x="10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pic>
        <p:nvPicPr>
          <p:cNvPr id="2" name="图片 1" descr="C:\Users\Administrator\Desktop\logo组合3.pnglogo组合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5175250" y="6226810"/>
            <a:ext cx="2508250" cy="4102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:dissolve/>
      </p:transition>
    </mc:Choice>
    <mc:Fallback>
      <p:transition spd="slow" advTm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2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3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4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heme/theme1.xml><?xml version="1.0" encoding="utf-8"?>
<a:theme xmlns:a="http://schemas.openxmlformats.org/drawingml/2006/main" name="自定义设计方案">
  <a:themeElements>
    <a:clrScheme name="自定义 9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3366"/>
      </a:accent1>
      <a:accent2>
        <a:srgbClr val="003366"/>
      </a:accent2>
      <a:accent3>
        <a:srgbClr val="003366"/>
      </a:accent3>
      <a:accent4>
        <a:srgbClr val="003366"/>
      </a:accent4>
      <a:accent5>
        <a:srgbClr val="003366"/>
      </a:accent5>
      <a:accent6>
        <a:srgbClr val="003366"/>
      </a:accent6>
      <a:hlink>
        <a:srgbClr val="003366"/>
      </a:hlink>
      <a:folHlink>
        <a:srgbClr val="003366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D9D9D9">
            <a:alpha val="50196"/>
          </a:srgb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WPS 演示</Application>
  <PresentationFormat>自定义</PresentationFormat>
  <Paragraphs>31</Paragraphs>
  <Slides>6</Slides>
  <Notes>30</Notes>
  <HiddenSlides>0</HiddenSlides>
  <MMClips>1</MMClips>
  <ScaleCrop>false</ScaleCrop>
  <HeadingPairs>
    <vt:vector size="6" baseType="variant">
      <vt:variant>
        <vt:lpstr>已用的字体</vt:lpstr>
      </vt:variant>
      <vt:variant>
        <vt:i4>31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38" baseType="lpstr">
      <vt:lpstr>Arial</vt:lpstr>
      <vt:lpstr>宋体</vt:lpstr>
      <vt:lpstr>Wingdings</vt:lpstr>
      <vt:lpstr>Calibri</vt:lpstr>
      <vt:lpstr>微软雅黑</vt:lpstr>
      <vt:lpstr>Agency FB</vt:lpstr>
      <vt:lpstr>Impact</vt:lpstr>
      <vt:lpstr>Arial</vt:lpstr>
      <vt:lpstr>Source Sans Pro</vt:lpstr>
      <vt:lpstr>Open Sans</vt:lpstr>
      <vt:lpstr>Open Sans</vt:lpstr>
      <vt:lpstr>Open Sans Light</vt:lpstr>
      <vt:lpstr>Neris Thin</vt:lpstr>
      <vt:lpstr>League Gothic Regular</vt:lpstr>
      <vt:lpstr>Lato Regular</vt:lpstr>
      <vt:lpstr>FontAwesome</vt:lpstr>
      <vt:lpstr>Arial Unicode MS</vt:lpstr>
      <vt:lpstr>Helvetica Light</vt:lpstr>
      <vt:lpstr>Kontrapunkt Bob Bold</vt:lpstr>
      <vt:lpstr>Source Sans Pro Light</vt:lpstr>
      <vt:lpstr>Source Sans Pro Light</vt:lpstr>
      <vt:lpstr>Roboto</vt:lpstr>
      <vt:lpstr>Lato Light</vt:lpstr>
      <vt:lpstr>Lato</vt:lpstr>
      <vt:lpstr>MS PGothic</vt:lpstr>
      <vt:lpstr>Gill Sans</vt:lpstr>
      <vt:lpstr>Almonte Snow</vt:lpstr>
      <vt:lpstr>Segoe Print</vt:lpstr>
      <vt:lpstr>Kubra_Extended</vt:lpstr>
      <vt:lpstr>Calibri Light</vt:lpstr>
      <vt:lpstr>Gill Sans MT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bt026.pptx</dc:title>
  <dc:creator/>
  <cp:lastModifiedBy>Administrator</cp:lastModifiedBy>
  <cp:revision>4</cp:revision>
  <dcterms:created xsi:type="dcterms:W3CDTF">2016-09-20T02:06:00Z</dcterms:created>
  <dcterms:modified xsi:type="dcterms:W3CDTF">2017-10-17T03:46:19Z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2052-10.1.0.6876</vt:lpwstr>
  </property>
</Properties>
</file>