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745" r:id="rId3"/>
    <p:sldId id="2746" r:id="rId5"/>
    <p:sldId id="2747" r:id="rId6"/>
    <p:sldId id="2752" r:id="rId7"/>
    <p:sldId id="2802" r:id="rId8"/>
    <p:sldId id="2780" r:id="rId9"/>
  </p:sldIdLst>
  <p:sldSz cx="12858750" cy="723265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212E3C"/>
    <a:srgbClr val="EF4232"/>
    <a:srgbClr val="BFBFBF"/>
    <a:srgbClr val="FBBF09"/>
    <a:srgbClr val="03A9F0"/>
    <a:srgbClr val="FFFFFF"/>
    <a:srgbClr val="FABCA8"/>
    <a:srgbClr val="57562F"/>
    <a:srgbClr val="FBCDBE"/>
    <a:srgbClr val="6B6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9" autoAdjust="0"/>
    <p:restoredTop sz="92986" autoAdjust="0"/>
  </p:normalViewPr>
  <p:slideViewPr>
    <p:cSldViewPr>
      <p:cViewPr>
        <p:scale>
          <a:sx n="75" d="100"/>
          <a:sy n="75" d="100"/>
        </p:scale>
        <p:origin x="696" y="336"/>
      </p:cViewPr>
      <p:guideLst>
        <p:guide orient="horz" pos="391"/>
        <p:guide pos="4050"/>
        <p:guide pos="556"/>
        <p:guide orient="horz" pos="4181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039" y="6703596"/>
            <a:ext cx="2893219" cy="386187"/>
          </a:xfrm>
          <a:prstGeom prst="rect">
            <a:avLst/>
          </a:prstGeom>
        </p:spPr>
        <p:txBody>
          <a:bodyPr/>
          <a:lstStyle/>
          <a:p>
            <a:fld id="{E3AD87B8-9A4B-45E2-BBE5-FB86ADE287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461" y="6703596"/>
            <a:ext cx="4339828" cy="386187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492" y="6703596"/>
            <a:ext cx="2893219" cy="386187"/>
          </a:xfrm>
          <a:prstGeom prst="rect">
            <a:avLst/>
          </a:prstGeom>
        </p:spPr>
        <p:txBody>
          <a:bodyPr/>
          <a:lstStyle/>
          <a:p>
            <a:fld id="{37AAA611-6692-4583-86AB-5AB9B972BD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032579" y="1772017"/>
            <a:ext cx="6793592" cy="1070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8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山西华晋骨科医院</a:t>
            </a:r>
            <a:r>
              <a:rPr lang="en-US" altLang="zh-CN" sz="48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PPT</a:t>
            </a:r>
            <a:endParaRPr lang="en-US" altLang="zh-CN" sz="4800" b="1" cap="all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800" cap="all" dirty="0">
                <a:solidFill>
                  <a:schemeClr val="accent1"/>
                </a:solidFill>
                <a:cs typeface="Arial" panose="020B0604020202020204" pitchFamily="34" charset="0"/>
              </a:rPr>
              <a:t>Education teaching training lecture PPT</a:t>
            </a:r>
            <a:endParaRPr lang="en-US" altLang="zh-CN" sz="1800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743779" y="3692473"/>
            <a:ext cx="537119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山西华晋骨科医院</a:t>
            </a:r>
            <a:endParaRPr lang="zh-CN" altLang="en-US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某某某</a:t>
            </a:r>
            <a:endParaRPr lang="zh-CN" altLang="en-US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pic>
        <p:nvPicPr>
          <p:cNvPr id="5" name="图片 4" descr="C:\Users\Administrator\Desktop\logo组合3.pnglogo组合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175885" y="6226810"/>
            <a:ext cx="2508250" cy="4102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7221463" y="11527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 </a:t>
            </a:r>
            <a:r>
              <a:rPr lang="zh-CN" altLang="en-US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221461" y="11709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221463" y="21052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 </a:t>
            </a:r>
            <a:r>
              <a:rPr lang="zh-CN" altLang="en-US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221461" y="21234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221463" y="30577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 </a:t>
            </a:r>
            <a:r>
              <a:rPr lang="zh-CN" altLang="en-US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221461" y="30759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221463" y="40483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 </a:t>
            </a:r>
            <a:r>
              <a:rPr lang="zh-CN" altLang="en-US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221461" y="40665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48"/>
          <p:cNvSpPr txBox="1"/>
          <p:nvPr/>
        </p:nvSpPr>
        <p:spPr>
          <a:xfrm>
            <a:off x="2324919" y="1867451"/>
            <a:ext cx="2476020" cy="12060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cap="all" spc="3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目录</a:t>
            </a:r>
            <a:endParaRPr lang="en-US" altLang="zh-CN" sz="6600" b="1" cap="all" spc="300" dirty="0" smtClean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148"/>
          <p:cNvSpPr txBox="1"/>
          <p:nvPr/>
        </p:nvSpPr>
        <p:spPr>
          <a:xfrm>
            <a:off x="2324919" y="2935612"/>
            <a:ext cx="3346876" cy="8301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CONTENTS</a:t>
            </a:r>
            <a:endParaRPr lang="en-US" altLang="zh-CN" sz="4400" b="1" dirty="0" smtClean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8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pic>
        <p:nvPicPr>
          <p:cNvPr id="5" name="图片 4" descr="C:\Users\Administrator\Desktop\logo组合3.pnglogo组合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175885" y="6226810"/>
            <a:ext cx="2508250" cy="4102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 smtClean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01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pic>
        <p:nvPicPr>
          <p:cNvPr id="2" name="图片 1" descr="C:\Users\Administrator\Desktop\logo组合3.pnglogo组合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175885" y="6226810"/>
            <a:ext cx="2508250" cy="4102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任意多边形 3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任意多边形 3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7" name="图片 6" descr="C:\Users\Administrator\Desktop\未命名 -1.png未命名 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273665" y="196215"/>
            <a:ext cx="2187575" cy="360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任意多边形 3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任意多边形 3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7" name="图片 6" descr="C:\Users\Administrator\Desktop\未命名 -1.png未命名 -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273665" y="196215"/>
            <a:ext cx="2187575" cy="360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032579" y="2587357"/>
            <a:ext cx="6793592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感谢聆听，批评</a:t>
            </a:r>
            <a:r>
              <a:rPr lang="zh-CN" altLang="en-US" sz="44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指导</a:t>
            </a:r>
            <a:endParaRPr lang="en-US" altLang="zh-CN" sz="4400" b="1" cap="all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600" cap="all" dirty="0">
                <a:solidFill>
                  <a:schemeClr val="accent1"/>
                </a:solidFill>
                <a:cs typeface="Arial" panose="020B0604020202020204" pitchFamily="34" charset="0"/>
              </a:rPr>
              <a:t>Thank you to listen to criticism guidance</a:t>
            </a:r>
            <a:endParaRPr lang="zh-CN" altLang="en-US" sz="1600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pic>
        <p:nvPicPr>
          <p:cNvPr id="2" name="图片 1" descr="C:\Users\Administrator\Desktop\logo组合3.pnglogo组合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175250" y="6226810"/>
            <a:ext cx="2508250" cy="4102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heme/theme1.xml><?xml version="1.0" encoding="utf-8"?>
<a:theme xmlns:a="http://schemas.openxmlformats.org/drawingml/2006/main" name="自定义设计方案">
  <a:themeElements>
    <a:clrScheme name="自定义 9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66"/>
      </a:accent1>
      <a:accent2>
        <a:srgbClr val="003366"/>
      </a:accent2>
      <a:accent3>
        <a:srgbClr val="003366"/>
      </a:accent3>
      <a:accent4>
        <a:srgbClr val="003366"/>
      </a:accent4>
      <a:accent5>
        <a:srgbClr val="003366"/>
      </a:accent5>
      <a:accent6>
        <a:srgbClr val="003366"/>
      </a:accent6>
      <a:hlink>
        <a:srgbClr val="003366"/>
      </a:hlink>
      <a:folHlink>
        <a:srgbClr val="003366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WPS 演示</Application>
  <PresentationFormat>自定义</PresentationFormat>
  <Paragraphs>31</Paragraphs>
  <Slides>6</Slides>
  <Notes>30</Notes>
  <HiddenSlides>0</HiddenSlides>
  <MMClips>1</MMClips>
  <ScaleCrop>false</ScaleCrop>
  <HeadingPairs>
    <vt:vector size="6" baseType="variant">
      <vt:variant>
        <vt:lpstr>已用的字体</vt:lpstr>
      </vt:variant>
      <vt:variant>
        <vt:i4>31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38" baseType="lpstr">
      <vt:lpstr>Arial</vt:lpstr>
      <vt:lpstr>宋体</vt:lpstr>
      <vt:lpstr>Wingdings</vt:lpstr>
      <vt:lpstr>Calibri</vt:lpstr>
      <vt:lpstr>微软雅黑</vt:lpstr>
      <vt:lpstr>Agency FB</vt:lpstr>
      <vt:lpstr>Impact</vt:lpstr>
      <vt:lpstr>Arial</vt:lpstr>
      <vt:lpstr>Source Sans Pro</vt:lpstr>
      <vt:lpstr>Open Sans</vt:lpstr>
      <vt:lpstr>Open Sans</vt:lpstr>
      <vt:lpstr>Open Sans Light</vt:lpstr>
      <vt:lpstr>Neris Thin</vt:lpstr>
      <vt:lpstr>League Gothic Regular</vt:lpstr>
      <vt:lpstr>Lato Regular</vt:lpstr>
      <vt:lpstr>FontAwesome</vt:lpstr>
      <vt:lpstr>Arial Unicode MS</vt:lpstr>
      <vt:lpstr>Helvetica Light</vt:lpstr>
      <vt:lpstr>Kontrapunkt Bob Bold</vt:lpstr>
      <vt:lpstr>Source Sans Pro Light</vt:lpstr>
      <vt:lpstr>Source Sans Pro Light</vt:lpstr>
      <vt:lpstr>Roboto</vt:lpstr>
      <vt:lpstr>Lato Light</vt:lpstr>
      <vt:lpstr>Lato</vt:lpstr>
      <vt:lpstr>MS PGothic</vt:lpstr>
      <vt:lpstr>Gill Sans</vt:lpstr>
      <vt:lpstr>Almonte Snow</vt:lpstr>
      <vt:lpstr>Segoe Print</vt:lpstr>
      <vt:lpstr>Kubra_Extended</vt:lpstr>
      <vt:lpstr>Calibri Light</vt:lpstr>
      <vt:lpstr>Gill Sans MT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bt026.pptx</dc:title>
  <dc:creator/>
  <cp:lastModifiedBy>Administrator</cp:lastModifiedBy>
  <cp:revision>4</cp:revision>
  <dcterms:created xsi:type="dcterms:W3CDTF">2016-09-20T02:06:00Z</dcterms:created>
  <dcterms:modified xsi:type="dcterms:W3CDTF">2017-10-17T03:46:19Z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2052-10.1.0.6876</vt:lpwstr>
  </property>
</Properties>
</file>